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9" r:id="rId2"/>
  </p:sldIdLst>
  <p:sldSz cx="51206400" cy="259207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162" userDrawn="1">
          <p15:clr>
            <a:srgbClr val="A4A3A4"/>
          </p15:clr>
        </p15:guide>
        <p15:guide id="2" pos="161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4" autoAdjust="0"/>
    <p:restoredTop sz="94222" autoAdjust="0"/>
  </p:normalViewPr>
  <p:slideViewPr>
    <p:cSldViewPr snapToGrid="0">
      <p:cViewPr varScale="1">
        <p:scale>
          <a:sx n="18" d="100"/>
          <a:sy n="18" d="100"/>
        </p:scale>
        <p:origin x="564" y="168"/>
      </p:cViewPr>
      <p:guideLst>
        <p:guide orient="horz" pos="8162"/>
        <p:guide pos="16132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D57EC7-2D6C-456F-B6F9-6404B6F09260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857250"/>
            <a:ext cx="45720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79786-DD8B-41E7-956E-90487819856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4001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286000" y="857250"/>
            <a:ext cx="4572000" cy="2314575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79786-DD8B-41E7-956E-904878198568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1214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242116"/>
            <a:ext cx="38404800" cy="9024244"/>
          </a:xfrm>
        </p:spPr>
        <p:txBody>
          <a:bodyPr anchor="b"/>
          <a:lstStyle>
            <a:lvl1pPr algn="ctr">
              <a:defRPr sz="2267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3614370"/>
            <a:ext cx="38404800" cy="6258167"/>
          </a:xfrm>
        </p:spPr>
        <p:txBody>
          <a:bodyPr/>
          <a:lstStyle>
            <a:lvl1pPr marL="0" indent="0" algn="ctr">
              <a:buNone/>
              <a:defRPr sz="9071"/>
            </a:lvl1pPr>
            <a:lvl2pPr marL="1728033" indent="0" algn="ctr">
              <a:buNone/>
              <a:defRPr sz="7559"/>
            </a:lvl2pPr>
            <a:lvl3pPr marL="3456066" indent="0" algn="ctr">
              <a:buNone/>
              <a:defRPr sz="6803"/>
            </a:lvl3pPr>
            <a:lvl4pPr marL="5184099" indent="0" algn="ctr">
              <a:buNone/>
              <a:defRPr sz="6047"/>
            </a:lvl4pPr>
            <a:lvl5pPr marL="6912132" indent="0" algn="ctr">
              <a:buNone/>
              <a:defRPr sz="6047"/>
            </a:lvl5pPr>
            <a:lvl6pPr marL="8640166" indent="0" algn="ctr">
              <a:buNone/>
              <a:defRPr sz="6047"/>
            </a:lvl6pPr>
            <a:lvl7pPr marL="10368199" indent="0" algn="ctr">
              <a:buNone/>
              <a:defRPr sz="6047"/>
            </a:lvl7pPr>
            <a:lvl8pPr marL="12096232" indent="0" algn="ctr">
              <a:buNone/>
              <a:defRPr sz="6047"/>
            </a:lvl8pPr>
            <a:lvl9pPr marL="13824265" indent="0" algn="ctr">
              <a:buNone/>
              <a:defRPr sz="6047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59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9912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380037"/>
            <a:ext cx="11041380" cy="2196659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380037"/>
            <a:ext cx="32484060" cy="2196659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626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8209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6462178"/>
            <a:ext cx="44165520" cy="10782289"/>
          </a:xfrm>
        </p:spPr>
        <p:txBody>
          <a:bodyPr anchor="b"/>
          <a:lstStyle>
            <a:lvl1pPr>
              <a:defRPr sz="2267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7346472"/>
            <a:ext cx="44165520" cy="5670151"/>
          </a:xfrm>
        </p:spPr>
        <p:txBody>
          <a:bodyPr/>
          <a:lstStyle>
            <a:lvl1pPr marL="0" indent="0">
              <a:buNone/>
              <a:defRPr sz="9071">
                <a:solidFill>
                  <a:schemeClr val="tx1">
                    <a:tint val="75000"/>
                  </a:schemeClr>
                </a:solidFill>
              </a:defRPr>
            </a:lvl1pPr>
            <a:lvl2pPr marL="1728033" indent="0">
              <a:buNone/>
              <a:defRPr sz="7559">
                <a:solidFill>
                  <a:schemeClr val="tx1">
                    <a:tint val="75000"/>
                  </a:schemeClr>
                </a:solidFill>
              </a:defRPr>
            </a:lvl2pPr>
            <a:lvl3pPr marL="3456066" indent="0">
              <a:buNone/>
              <a:defRPr sz="6803">
                <a:solidFill>
                  <a:schemeClr val="tx1">
                    <a:tint val="75000"/>
                  </a:schemeClr>
                </a:solidFill>
              </a:defRPr>
            </a:lvl3pPr>
            <a:lvl4pPr marL="5184099" indent="0">
              <a:buNone/>
              <a:defRPr sz="6047">
                <a:solidFill>
                  <a:schemeClr val="tx1">
                    <a:tint val="75000"/>
                  </a:schemeClr>
                </a:solidFill>
              </a:defRPr>
            </a:lvl4pPr>
            <a:lvl5pPr marL="6912132" indent="0">
              <a:buNone/>
              <a:defRPr sz="6047">
                <a:solidFill>
                  <a:schemeClr val="tx1">
                    <a:tint val="75000"/>
                  </a:schemeClr>
                </a:solidFill>
              </a:defRPr>
            </a:lvl5pPr>
            <a:lvl6pPr marL="8640166" indent="0">
              <a:buNone/>
              <a:defRPr sz="6047">
                <a:solidFill>
                  <a:schemeClr val="tx1">
                    <a:tint val="75000"/>
                  </a:schemeClr>
                </a:solidFill>
              </a:defRPr>
            </a:lvl6pPr>
            <a:lvl7pPr marL="10368199" indent="0">
              <a:buNone/>
              <a:defRPr sz="6047">
                <a:solidFill>
                  <a:schemeClr val="tx1">
                    <a:tint val="75000"/>
                  </a:schemeClr>
                </a:solidFill>
              </a:defRPr>
            </a:lvl7pPr>
            <a:lvl8pPr marL="12096232" indent="0">
              <a:buNone/>
              <a:defRPr sz="6047">
                <a:solidFill>
                  <a:schemeClr val="tx1">
                    <a:tint val="75000"/>
                  </a:schemeClr>
                </a:solidFill>
              </a:defRPr>
            </a:lvl8pPr>
            <a:lvl9pPr marL="13824265" indent="0">
              <a:buNone/>
              <a:defRPr sz="60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8650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6900186"/>
            <a:ext cx="21762720" cy="164464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6900186"/>
            <a:ext cx="21762720" cy="164464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081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380039"/>
            <a:ext cx="44165520" cy="50101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6354174"/>
            <a:ext cx="21662705" cy="3114082"/>
          </a:xfrm>
        </p:spPr>
        <p:txBody>
          <a:bodyPr anchor="b"/>
          <a:lstStyle>
            <a:lvl1pPr marL="0" indent="0">
              <a:buNone/>
              <a:defRPr sz="9071" b="1"/>
            </a:lvl1pPr>
            <a:lvl2pPr marL="1728033" indent="0">
              <a:buNone/>
              <a:defRPr sz="7559" b="1"/>
            </a:lvl2pPr>
            <a:lvl3pPr marL="3456066" indent="0">
              <a:buNone/>
              <a:defRPr sz="6803" b="1"/>
            </a:lvl3pPr>
            <a:lvl4pPr marL="5184099" indent="0">
              <a:buNone/>
              <a:defRPr sz="6047" b="1"/>
            </a:lvl4pPr>
            <a:lvl5pPr marL="6912132" indent="0">
              <a:buNone/>
              <a:defRPr sz="6047" b="1"/>
            </a:lvl5pPr>
            <a:lvl6pPr marL="8640166" indent="0">
              <a:buNone/>
              <a:defRPr sz="6047" b="1"/>
            </a:lvl6pPr>
            <a:lvl7pPr marL="10368199" indent="0">
              <a:buNone/>
              <a:defRPr sz="6047" b="1"/>
            </a:lvl7pPr>
            <a:lvl8pPr marL="12096232" indent="0">
              <a:buNone/>
              <a:defRPr sz="6047" b="1"/>
            </a:lvl8pPr>
            <a:lvl9pPr marL="13824265" indent="0">
              <a:buNone/>
              <a:defRPr sz="604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9468256"/>
            <a:ext cx="21662705" cy="139263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6354174"/>
            <a:ext cx="21769390" cy="3114082"/>
          </a:xfrm>
        </p:spPr>
        <p:txBody>
          <a:bodyPr anchor="b"/>
          <a:lstStyle>
            <a:lvl1pPr marL="0" indent="0">
              <a:buNone/>
              <a:defRPr sz="9071" b="1"/>
            </a:lvl1pPr>
            <a:lvl2pPr marL="1728033" indent="0">
              <a:buNone/>
              <a:defRPr sz="7559" b="1"/>
            </a:lvl2pPr>
            <a:lvl3pPr marL="3456066" indent="0">
              <a:buNone/>
              <a:defRPr sz="6803" b="1"/>
            </a:lvl3pPr>
            <a:lvl4pPr marL="5184099" indent="0">
              <a:buNone/>
              <a:defRPr sz="6047" b="1"/>
            </a:lvl4pPr>
            <a:lvl5pPr marL="6912132" indent="0">
              <a:buNone/>
              <a:defRPr sz="6047" b="1"/>
            </a:lvl5pPr>
            <a:lvl6pPr marL="8640166" indent="0">
              <a:buNone/>
              <a:defRPr sz="6047" b="1"/>
            </a:lvl6pPr>
            <a:lvl7pPr marL="10368199" indent="0">
              <a:buNone/>
              <a:defRPr sz="6047" b="1"/>
            </a:lvl7pPr>
            <a:lvl8pPr marL="12096232" indent="0">
              <a:buNone/>
              <a:defRPr sz="6047" b="1"/>
            </a:lvl8pPr>
            <a:lvl9pPr marL="13824265" indent="0">
              <a:buNone/>
              <a:defRPr sz="604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9468256"/>
            <a:ext cx="21769390" cy="1392637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640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654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4857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728047"/>
            <a:ext cx="16515395" cy="6048163"/>
          </a:xfrm>
        </p:spPr>
        <p:txBody>
          <a:bodyPr anchor="b"/>
          <a:lstStyle>
            <a:lvl1pPr>
              <a:defRPr sz="1209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3732103"/>
            <a:ext cx="25923240" cy="18420497"/>
          </a:xfrm>
        </p:spPr>
        <p:txBody>
          <a:bodyPr/>
          <a:lstStyle>
            <a:lvl1pPr>
              <a:defRPr sz="12095"/>
            </a:lvl1pPr>
            <a:lvl2pPr>
              <a:defRPr sz="10583"/>
            </a:lvl2pPr>
            <a:lvl3pPr>
              <a:defRPr sz="9071"/>
            </a:lvl3pPr>
            <a:lvl4pPr>
              <a:defRPr sz="7559"/>
            </a:lvl4pPr>
            <a:lvl5pPr>
              <a:defRPr sz="7559"/>
            </a:lvl5pPr>
            <a:lvl6pPr>
              <a:defRPr sz="7559"/>
            </a:lvl6pPr>
            <a:lvl7pPr>
              <a:defRPr sz="7559"/>
            </a:lvl7pPr>
            <a:lvl8pPr>
              <a:defRPr sz="7559"/>
            </a:lvl8pPr>
            <a:lvl9pPr>
              <a:defRPr sz="755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7776210"/>
            <a:ext cx="16515395" cy="14406391"/>
          </a:xfrm>
        </p:spPr>
        <p:txBody>
          <a:bodyPr/>
          <a:lstStyle>
            <a:lvl1pPr marL="0" indent="0">
              <a:buNone/>
              <a:defRPr sz="6047"/>
            </a:lvl1pPr>
            <a:lvl2pPr marL="1728033" indent="0">
              <a:buNone/>
              <a:defRPr sz="5291"/>
            </a:lvl2pPr>
            <a:lvl3pPr marL="3456066" indent="0">
              <a:buNone/>
              <a:defRPr sz="4536"/>
            </a:lvl3pPr>
            <a:lvl4pPr marL="5184099" indent="0">
              <a:buNone/>
              <a:defRPr sz="3780"/>
            </a:lvl4pPr>
            <a:lvl5pPr marL="6912132" indent="0">
              <a:buNone/>
              <a:defRPr sz="3780"/>
            </a:lvl5pPr>
            <a:lvl6pPr marL="8640166" indent="0">
              <a:buNone/>
              <a:defRPr sz="3780"/>
            </a:lvl6pPr>
            <a:lvl7pPr marL="10368199" indent="0">
              <a:buNone/>
              <a:defRPr sz="3780"/>
            </a:lvl7pPr>
            <a:lvl8pPr marL="12096232" indent="0">
              <a:buNone/>
              <a:defRPr sz="3780"/>
            </a:lvl8pPr>
            <a:lvl9pPr marL="13824265" indent="0">
              <a:buNone/>
              <a:defRPr sz="378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7096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728047"/>
            <a:ext cx="16515395" cy="6048163"/>
          </a:xfrm>
        </p:spPr>
        <p:txBody>
          <a:bodyPr anchor="b"/>
          <a:lstStyle>
            <a:lvl1pPr>
              <a:defRPr sz="1209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3732103"/>
            <a:ext cx="25923240" cy="18420497"/>
          </a:xfrm>
        </p:spPr>
        <p:txBody>
          <a:bodyPr anchor="t"/>
          <a:lstStyle>
            <a:lvl1pPr marL="0" indent="0">
              <a:buNone/>
              <a:defRPr sz="12095"/>
            </a:lvl1pPr>
            <a:lvl2pPr marL="1728033" indent="0">
              <a:buNone/>
              <a:defRPr sz="10583"/>
            </a:lvl2pPr>
            <a:lvl3pPr marL="3456066" indent="0">
              <a:buNone/>
              <a:defRPr sz="9071"/>
            </a:lvl3pPr>
            <a:lvl4pPr marL="5184099" indent="0">
              <a:buNone/>
              <a:defRPr sz="7559"/>
            </a:lvl4pPr>
            <a:lvl5pPr marL="6912132" indent="0">
              <a:buNone/>
              <a:defRPr sz="7559"/>
            </a:lvl5pPr>
            <a:lvl6pPr marL="8640166" indent="0">
              <a:buNone/>
              <a:defRPr sz="7559"/>
            </a:lvl6pPr>
            <a:lvl7pPr marL="10368199" indent="0">
              <a:buNone/>
              <a:defRPr sz="7559"/>
            </a:lvl7pPr>
            <a:lvl8pPr marL="12096232" indent="0">
              <a:buNone/>
              <a:defRPr sz="7559"/>
            </a:lvl8pPr>
            <a:lvl9pPr marL="13824265" indent="0">
              <a:buNone/>
              <a:defRPr sz="7559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7776210"/>
            <a:ext cx="16515395" cy="14406391"/>
          </a:xfrm>
        </p:spPr>
        <p:txBody>
          <a:bodyPr/>
          <a:lstStyle>
            <a:lvl1pPr marL="0" indent="0">
              <a:buNone/>
              <a:defRPr sz="6047"/>
            </a:lvl1pPr>
            <a:lvl2pPr marL="1728033" indent="0">
              <a:buNone/>
              <a:defRPr sz="5291"/>
            </a:lvl2pPr>
            <a:lvl3pPr marL="3456066" indent="0">
              <a:buNone/>
              <a:defRPr sz="4536"/>
            </a:lvl3pPr>
            <a:lvl4pPr marL="5184099" indent="0">
              <a:buNone/>
              <a:defRPr sz="3780"/>
            </a:lvl4pPr>
            <a:lvl5pPr marL="6912132" indent="0">
              <a:buNone/>
              <a:defRPr sz="3780"/>
            </a:lvl5pPr>
            <a:lvl6pPr marL="8640166" indent="0">
              <a:buNone/>
              <a:defRPr sz="3780"/>
            </a:lvl6pPr>
            <a:lvl7pPr marL="10368199" indent="0">
              <a:buNone/>
              <a:defRPr sz="3780"/>
            </a:lvl7pPr>
            <a:lvl8pPr marL="12096232" indent="0">
              <a:buNone/>
              <a:defRPr sz="3780"/>
            </a:lvl8pPr>
            <a:lvl9pPr marL="13824265" indent="0">
              <a:buNone/>
              <a:defRPr sz="378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1338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380039"/>
            <a:ext cx="44165520" cy="5010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6900186"/>
            <a:ext cx="44165520" cy="16446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4024651"/>
            <a:ext cx="11521440" cy="13800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5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4024651"/>
            <a:ext cx="17282160" cy="13800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5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4024651"/>
            <a:ext cx="11521440" cy="13800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53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6159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3456066" rtl="0" eaLnBrk="1" latinLnBrk="0" hangingPunct="1">
        <a:lnSpc>
          <a:spcPct val="90000"/>
        </a:lnSpc>
        <a:spcBef>
          <a:spcPct val="0"/>
        </a:spcBef>
        <a:buNone/>
        <a:defRPr sz="16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64017" indent="-864017" algn="l" defTabSz="3456066" rtl="0" eaLnBrk="1" latinLnBrk="0" hangingPunct="1">
        <a:lnSpc>
          <a:spcPct val="90000"/>
        </a:lnSpc>
        <a:spcBef>
          <a:spcPts val="3780"/>
        </a:spcBef>
        <a:buFont typeface="Arial" panose="020B0604020202020204" pitchFamily="34" charset="0"/>
        <a:buChar char="•"/>
        <a:defRPr sz="10583" kern="1200">
          <a:solidFill>
            <a:schemeClr val="tx1"/>
          </a:solidFill>
          <a:latin typeface="+mn-lt"/>
          <a:ea typeface="+mn-ea"/>
          <a:cs typeface="+mn-cs"/>
        </a:defRPr>
      </a:lvl1pPr>
      <a:lvl2pPr marL="2592050" indent="-864017" algn="l" defTabSz="3456066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9071" kern="1200">
          <a:solidFill>
            <a:schemeClr val="tx1"/>
          </a:solidFill>
          <a:latin typeface="+mn-lt"/>
          <a:ea typeface="+mn-ea"/>
          <a:cs typeface="+mn-cs"/>
        </a:defRPr>
      </a:lvl2pPr>
      <a:lvl3pPr marL="4320083" indent="-864017" algn="l" defTabSz="3456066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3pPr>
      <a:lvl4pPr marL="6048116" indent="-864017" algn="l" defTabSz="3456066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6803" kern="1200">
          <a:solidFill>
            <a:schemeClr val="tx1"/>
          </a:solidFill>
          <a:latin typeface="+mn-lt"/>
          <a:ea typeface="+mn-ea"/>
          <a:cs typeface="+mn-cs"/>
        </a:defRPr>
      </a:lvl4pPr>
      <a:lvl5pPr marL="7776149" indent="-864017" algn="l" defTabSz="3456066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6803" kern="1200">
          <a:solidFill>
            <a:schemeClr val="tx1"/>
          </a:solidFill>
          <a:latin typeface="+mn-lt"/>
          <a:ea typeface="+mn-ea"/>
          <a:cs typeface="+mn-cs"/>
        </a:defRPr>
      </a:lvl5pPr>
      <a:lvl6pPr marL="9504182" indent="-864017" algn="l" defTabSz="3456066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6803" kern="1200">
          <a:solidFill>
            <a:schemeClr val="tx1"/>
          </a:solidFill>
          <a:latin typeface="+mn-lt"/>
          <a:ea typeface="+mn-ea"/>
          <a:cs typeface="+mn-cs"/>
        </a:defRPr>
      </a:lvl6pPr>
      <a:lvl7pPr marL="11232215" indent="-864017" algn="l" defTabSz="3456066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6803" kern="1200">
          <a:solidFill>
            <a:schemeClr val="tx1"/>
          </a:solidFill>
          <a:latin typeface="+mn-lt"/>
          <a:ea typeface="+mn-ea"/>
          <a:cs typeface="+mn-cs"/>
        </a:defRPr>
      </a:lvl7pPr>
      <a:lvl8pPr marL="12960248" indent="-864017" algn="l" defTabSz="3456066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6803" kern="1200">
          <a:solidFill>
            <a:schemeClr val="tx1"/>
          </a:solidFill>
          <a:latin typeface="+mn-lt"/>
          <a:ea typeface="+mn-ea"/>
          <a:cs typeface="+mn-cs"/>
        </a:defRPr>
      </a:lvl8pPr>
      <a:lvl9pPr marL="14688282" indent="-864017" algn="l" defTabSz="3456066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680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56066" rtl="0" eaLnBrk="1" latinLnBrk="0" hangingPunct="1">
        <a:defRPr sz="6803" kern="1200">
          <a:solidFill>
            <a:schemeClr val="tx1"/>
          </a:solidFill>
          <a:latin typeface="+mn-lt"/>
          <a:ea typeface="+mn-ea"/>
          <a:cs typeface="+mn-cs"/>
        </a:defRPr>
      </a:lvl1pPr>
      <a:lvl2pPr marL="1728033" algn="l" defTabSz="3456066" rtl="0" eaLnBrk="1" latinLnBrk="0" hangingPunct="1">
        <a:defRPr sz="6803" kern="1200">
          <a:solidFill>
            <a:schemeClr val="tx1"/>
          </a:solidFill>
          <a:latin typeface="+mn-lt"/>
          <a:ea typeface="+mn-ea"/>
          <a:cs typeface="+mn-cs"/>
        </a:defRPr>
      </a:lvl2pPr>
      <a:lvl3pPr marL="3456066" algn="l" defTabSz="3456066" rtl="0" eaLnBrk="1" latinLnBrk="0" hangingPunct="1">
        <a:defRPr sz="6803" kern="1200">
          <a:solidFill>
            <a:schemeClr val="tx1"/>
          </a:solidFill>
          <a:latin typeface="+mn-lt"/>
          <a:ea typeface="+mn-ea"/>
          <a:cs typeface="+mn-cs"/>
        </a:defRPr>
      </a:lvl3pPr>
      <a:lvl4pPr marL="5184099" algn="l" defTabSz="3456066" rtl="0" eaLnBrk="1" latinLnBrk="0" hangingPunct="1">
        <a:defRPr sz="6803" kern="1200">
          <a:solidFill>
            <a:schemeClr val="tx1"/>
          </a:solidFill>
          <a:latin typeface="+mn-lt"/>
          <a:ea typeface="+mn-ea"/>
          <a:cs typeface="+mn-cs"/>
        </a:defRPr>
      </a:lvl4pPr>
      <a:lvl5pPr marL="6912132" algn="l" defTabSz="3456066" rtl="0" eaLnBrk="1" latinLnBrk="0" hangingPunct="1">
        <a:defRPr sz="6803" kern="1200">
          <a:solidFill>
            <a:schemeClr val="tx1"/>
          </a:solidFill>
          <a:latin typeface="+mn-lt"/>
          <a:ea typeface="+mn-ea"/>
          <a:cs typeface="+mn-cs"/>
        </a:defRPr>
      </a:lvl5pPr>
      <a:lvl6pPr marL="8640166" algn="l" defTabSz="3456066" rtl="0" eaLnBrk="1" latinLnBrk="0" hangingPunct="1">
        <a:defRPr sz="6803" kern="1200">
          <a:solidFill>
            <a:schemeClr val="tx1"/>
          </a:solidFill>
          <a:latin typeface="+mn-lt"/>
          <a:ea typeface="+mn-ea"/>
          <a:cs typeface="+mn-cs"/>
        </a:defRPr>
      </a:lvl6pPr>
      <a:lvl7pPr marL="10368199" algn="l" defTabSz="3456066" rtl="0" eaLnBrk="1" latinLnBrk="0" hangingPunct="1">
        <a:defRPr sz="6803" kern="1200">
          <a:solidFill>
            <a:schemeClr val="tx1"/>
          </a:solidFill>
          <a:latin typeface="+mn-lt"/>
          <a:ea typeface="+mn-ea"/>
          <a:cs typeface="+mn-cs"/>
        </a:defRPr>
      </a:lvl7pPr>
      <a:lvl8pPr marL="12096232" algn="l" defTabSz="3456066" rtl="0" eaLnBrk="1" latinLnBrk="0" hangingPunct="1">
        <a:defRPr sz="6803" kern="1200">
          <a:solidFill>
            <a:schemeClr val="tx1"/>
          </a:solidFill>
          <a:latin typeface="+mn-lt"/>
          <a:ea typeface="+mn-ea"/>
          <a:cs typeface="+mn-cs"/>
        </a:defRPr>
      </a:lvl8pPr>
      <a:lvl9pPr marL="13824265" algn="l" defTabSz="3456066" rtl="0" eaLnBrk="1" latinLnBrk="0" hangingPunct="1">
        <a:defRPr sz="6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5" name="CuadroTexto 1704">
            <a:extLst>
              <a:ext uri="{FF2B5EF4-FFF2-40B4-BE49-F238E27FC236}">
                <a16:creationId xmlns:a16="http://schemas.microsoft.com/office/drawing/2014/main" id="{353FAF34-7F43-4F33-93EE-FCD30B08EE46}"/>
              </a:ext>
            </a:extLst>
          </p:cNvPr>
          <p:cNvSpPr txBox="1"/>
          <p:nvPr/>
        </p:nvSpPr>
        <p:spPr>
          <a:xfrm>
            <a:off x="10254802" y="414272"/>
            <a:ext cx="56040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UNIVERSIDAD DISTRITAL FRANCISCO JOSÉ DE CALDAS</a:t>
            </a:r>
          </a:p>
          <a:p>
            <a:pPr algn="ctr"/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Oficina Asesora de Planeación y Control </a:t>
            </a:r>
          </a:p>
          <a:p>
            <a:pPr algn="ctr"/>
            <a:r>
              <a:rPr lang="es-CO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ORGANIGRAMA ACADÉMICO</a:t>
            </a:r>
          </a:p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Artículo 20 del Estatuto General</a:t>
            </a:r>
          </a:p>
        </p:txBody>
      </p:sp>
      <p:cxnSp>
        <p:nvCxnSpPr>
          <p:cNvPr id="1330" name="Conector recto 1329">
            <a:extLst>
              <a:ext uri="{FF2B5EF4-FFF2-40B4-BE49-F238E27FC236}">
                <a16:creationId xmlns:a16="http://schemas.microsoft.com/office/drawing/2014/main" id="{FB93EE5B-84A4-4127-809D-0D04A80874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4372595" y="4149387"/>
            <a:ext cx="1" cy="3204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35" name="Conector recto 1334">
            <a:extLst>
              <a:ext uri="{FF2B5EF4-FFF2-40B4-BE49-F238E27FC236}">
                <a16:creationId xmlns:a16="http://schemas.microsoft.com/office/drawing/2014/main" id="{5076CD85-7549-4166-A847-98D9F440F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6269543" y="7806763"/>
            <a:ext cx="16630" cy="295297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36" name="Conector recto 1335">
            <a:extLst>
              <a:ext uri="{FF2B5EF4-FFF2-40B4-BE49-F238E27FC236}">
                <a16:creationId xmlns:a16="http://schemas.microsoft.com/office/drawing/2014/main" id="{593616A2-67AA-4571-AD78-21A018921E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0525936" y="5949892"/>
            <a:ext cx="0" cy="375357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37" name="Conector recto 1336">
            <a:extLst>
              <a:ext uri="{FF2B5EF4-FFF2-40B4-BE49-F238E27FC236}">
                <a16:creationId xmlns:a16="http://schemas.microsoft.com/office/drawing/2014/main" id="{0A6D967B-8157-4551-A9A5-3754AE8CE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0110857" y="5949885"/>
            <a:ext cx="40873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39" name="Conector recto 1338">
            <a:extLst>
              <a:ext uri="{FF2B5EF4-FFF2-40B4-BE49-F238E27FC236}">
                <a16:creationId xmlns:a16="http://schemas.microsoft.com/office/drawing/2014/main" id="{C4CE7439-EF30-48E3-BF37-88074EAE95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0161379" y="7812984"/>
            <a:ext cx="40709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40" name="Conector recto 1339">
            <a:extLst>
              <a:ext uri="{FF2B5EF4-FFF2-40B4-BE49-F238E27FC236}">
                <a16:creationId xmlns:a16="http://schemas.microsoft.com/office/drawing/2014/main" id="{A3F7DFAB-F3D1-430F-9063-3A9B3319E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0112139" y="8775202"/>
            <a:ext cx="40873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41" name="Conector recto 1340">
            <a:extLst>
              <a:ext uri="{FF2B5EF4-FFF2-40B4-BE49-F238E27FC236}">
                <a16:creationId xmlns:a16="http://schemas.microsoft.com/office/drawing/2014/main" id="{A017FD8F-EC5C-4741-A31B-F243324AB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0110377" y="9705182"/>
            <a:ext cx="40096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42" name="Conector recto 1341">
            <a:extLst>
              <a:ext uri="{FF2B5EF4-FFF2-40B4-BE49-F238E27FC236}">
                <a16:creationId xmlns:a16="http://schemas.microsoft.com/office/drawing/2014/main" id="{D64A368B-098E-4431-821B-B82D414AFB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20104237" y="7812989"/>
            <a:ext cx="2844000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49" name="Conector recto 1348">
            <a:extLst>
              <a:ext uri="{FF2B5EF4-FFF2-40B4-BE49-F238E27FC236}">
                <a16:creationId xmlns:a16="http://schemas.microsoft.com/office/drawing/2014/main" id="{7866197E-C006-4941-AE9F-60B59F288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2311451" y="4868631"/>
            <a:ext cx="2061145" cy="99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58" name="Conector recto 1357">
            <a:extLst>
              <a:ext uri="{FF2B5EF4-FFF2-40B4-BE49-F238E27FC236}">
                <a16:creationId xmlns:a16="http://schemas.microsoft.com/office/drawing/2014/main" id="{20E5933B-7DD1-4F7E-BDCF-7A075A5D10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5236162" y="7812178"/>
            <a:ext cx="1800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59" name="Conector recto 1358">
            <a:extLst>
              <a:ext uri="{FF2B5EF4-FFF2-40B4-BE49-F238E27FC236}">
                <a16:creationId xmlns:a16="http://schemas.microsoft.com/office/drawing/2014/main" id="{1E6DFA13-8FB4-42DD-95C2-1402C5A49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6287386" y="8803576"/>
            <a:ext cx="90653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60" name="Conector recto 1359">
            <a:extLst>
              <a:ext uri="{FF2B5EF4-FFF2-40B4-BE49-F238E27FC236}">
                <a16:creationId xmlns:a16="http://schemas.microsoft.com/office/drawing/2014/main" id="{5053F446-9EBD-46E9-BC99-16F2B4CC4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6279068" y="9781658"/>
            <a:ext cx="886231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61" name="Conector recto 1360">
            <a:extLst>
              <a:ext uri="{FF2B5EF4-FFF2-40B4-BE49-F238E27FC236}">
                <a16:creationId xmlns:a16="http://schemas.microsoft.com/office/drawing/2014/main" id="{7A6BBAA4-319B-4A24-B274-DEF08D3C94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6279068" y="10759737"/>
            <a:ext cx="89967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63" name="Conector recto 1362">
            <a:extLst>
              <a:ext uri="{FF2B5EF4-FFF2-40B4-BE49-F238E27FC236}">
                <a16:creationId xmlns:a16="http://schemas.microsoft.com/office/drawing/2014/main" id="{6977BECE-EED6-407A-8C3F-AFF5BEF4B8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3401917" y="9151338"/>
            <a:ext cx="97067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64" name="Conector recto 1363">
            <a:extLst>
              <a:ext uri="{FF2B5EF4-FFF2-40B4-BE49-F238E27FC236}">
                <a16:creationId xmlns:a16="http://schemas.microsoft.com/office/drawing/2014/main" id="{A86BF136-D82F-4533-BC5E-8FDE4701B6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2496425" y="9575965"/>
            <a:ext cx="1834" cy="360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6" name="Conector recto 465">
            <a:extLst>
              <a:ext uri="{FF2B5EF4-FFF2-40B4-BE49-F238E27FC236}">
                <a16:creationId xmlns:a16="http://schemas.microsoft.com/office/drawing/2014/main" id="{7A183490-6FF1-444B-9D40-ACBFE3621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7590750" y="5475625"/>
            <a:ext cx="972000" cy="60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7" name="Conector recto 466">
            <a:extLst>
              <a:ext uri="{FF2B5EF4-FFF2-40B4-BE49-F238E27FC236}">
                <a16:creationId xmlns:a16="http://schemas.microsoft.com/office/drawing/2014/main" id="{69648DAA-4B5D-42B4-9841-EBA43F118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4363364" y="5449347"/>
            <a:ext cx="1008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8" name="Conector recto 467">
            <a:extLst>
              <a:ext uri="{FF2B5EF4-FFF2-40B4-BE49-F238E27FC236}">
                <a16:creationId xmlns:a16="http://schemas.microsoft.com/office/drawing/2014/main" id="{EED8B09E-4F2B-4834-AD7A-828EC0B4D1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28123996" y="6520615"/>
            <a:ext cx="399564" cy="202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9" name="Conector recto 468">
            <a:extLst>
              <a:ext uri="{FF2B5EF4-FFF2-40B4-BE49-F238E27FC236}">
                <a16:creationId xmlns:a16="http://schemas.microsoft.com/office/drawing/2014/main" id="{9DD3CE45-CC0F-42E8-9E50-960C463D4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4353443" y="6550037"/>
            <a:ext cx="1380159" cy="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70" name="CuadroTexto 469">
            <a:extLst>
              <a:ext uri="{FF2B5EF4-FFF2-40B4-BE49-F238E27FC236}">
                <a16:creationId xmlns:a16="http://schemas.microsoft.com/office/drawing/2014/main" id="{91FC2ED0-D505-4C41-95B4-1FF68A70B190}"/>
              </a:ext>
            </a:extLst>
          </p:cNvPr>
          <p:cNvSpPr txBox="1"/>
          <p:nvPr/>
        </p:nvSpPr>
        <p:spPr>
          <a:xfrm>
            <a:off x="23779789" y="432441"/>
            <a:ext cx="1387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Consejo Superior Universitario</a:t>
            </a:r>
          </a:p>
        </p:txBody>
      </p:sp>
      <p:pic>
        <p:nvPicPr>
          <p:cNvPr id="471" name="Imagen 470" descr="Es el máximo órgano de dirección y gobierno de la Universidad.">
            <a:extLst>
              <a:ext uri="{FF2B5EF4-FFF2-40B4-BE49-F238E27FC236}">
                <a16:creationId xmlns:a16="http://schemas.microsoft.com/office/drawing/2014/main" id="{7E34BE5C-0F1F-4080-B208-58D7CB63D92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1522" y="224313"/>
            <a:ext cx="2374397" cy="1039370"/>
          </a:xfrm>
          <a:prstGeom prst="rect">
            <a:avLst/>
          </a:prstGeom>
        </p:spPr>
      </p:pic>
      <p:sp>
        <p:nvSpPr>
          <p:cNvPr id="472" name="CuadroTexto 471">
            <a:extLst>
              <a:ext uri="{FF2B5EF4-FFF2-40B4-BE49-F238E27FC236}">
                <a16:creationId xmlns:a16="http://schemas.microsoft.com/office/drawing/2014/main" id="{C3A65407-413A-4018-A8CD-93E8D797A3DD}"/>
              </a:ext>
            </a:extLst>
          </p:cNvPr>
          <p:cNvSpPr txBox="1"/>
          <p:nvPr/>
        </p:nvSpPr>
        <p:spPr>
          <a:xfrm>
            <a:off x="23760739" y="2010417"/>
            <a:ext cx="1387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Consejo Académico</a:t>
            </a:r>
          </a:p>
        </p:txBody>
      </p:sp>
      <p:pic>
        <p:nvPicPr>
          <p:cNvPr id="473" name="Imagen 472" descr="El Consejo Académico es la máxima autoridad académica de la Universidad.">
            <a:extLst>
              <a:ext uri="{FF2B5EF4-FFF2-40B4-BE49-F238E27FC236}">
                <a16:creationId xmlns:a16="http://schemas.microsoft.com/office/drawing/2014/main" id="{6370C69F-7762-45A5-8E78-3ECF4DECFFC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2473" y="1710212"/>
            <a:ext cx="2374397" cy="1039370"/>
          </a:xfrm>
          <a:prstGeom prst="rect">
            <a:avLst/>
          </a:prstGeom>
        </p:spPr>
      </p:pic>
      <p:sp>
        <p:nvSpPr>
          <p:cNvPr id="474" name="CuadroTexto 473">
            <a:extLst>
              <a:ext uri="{FF2B5EF4-FFF2-40B4-BE49-F238E27FC236}">
                <a16:creationId xmlns:a16="http://schemas.microsoft.com/office/drawing/2014/main" id="{8B8060B0-03C9-44A9-9516-763AA4F7A442}"/>
              </a:ext>
            </a:extLst>
          </p:cNvPr>
          <p:cNvSpPr txBox="1"/>
          <p:nvPr/>
        </p:nvSpPr>
        <p:spPr>
          <a:xfrm>
            <a:off x="26456315" y="1908816"/>
            <a:ext cx="1387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Consejo Participación</a:t>
            </a:r>
            <a:b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Universitaria</a:t>
            </a:r>
            <a:endParaRPr lang="es-CO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75" name="Imagen 474" descr="Es la instancia asesora del Consejo Superior Universitario, encargada de promover la participación de la comunidad en todas las actividades de la vida universitaria.">
            <a:extLst>
              <a:ext uri="{FF2B5EF4-FFF2-40B4-BE49-F238E27FC236}">
                <a16:creationId xmlns:a16="http://schemas.microsoft.com/office/drawing/2014/main" id="{CBB343D0-1AA0-4A1B-8A08-67A86E92C28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8522" y="1691161"/>
            <a:ext cx="2374397" cy="1039370"/>
          </a:xfrm>
          <a:prstGeom prst="rect">
            <a:avLst/>
          </a:prstGeom>
        </p:spPr>
      </p:pic>
      <p:sp>
        <p:nvSpPr>
          <p:cNvPr id="476" name="CuadroTexto 475">
            <a:extLst>
              <a:ext uri="{FF2B5EF4-FFF2-40B4-BE49-F238E27FC236}">
                <a16:creationId xmlns:a16="http://schemas.microsoft.com/office/drawing/2014/main" id="{7EF260EA-0F77-4013-8F9B-B7A935A6C360}"/>
              </a:ext>
            </a:extLst>
          </p:cNvPr>
          <p:cNvSpPr txBox="1"/>
          <p:nvPr/>
        </p:nvSpPr>
        <p:spPr>
          <a:xfrm>
            <a:off x="29294131" y="1908816"/>
            <a:ext cx="1387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Consejo Gestión Institucional</a:t>
            </a:r>
          </a:p>
        </p:txBody>
      </p:sp>
      <p:pic>
        <p:nvPicPr>
          <p:cNvPr id="477" name="Imagen 476" descr="Es una instancia de dirección, coordinación, control y evaluación de los diferentes procesos de gestión, óptima utilización y sostenibilidad de los recursos necesarios para el adecuado desarrollo académico de la institución.">
            <a:extLst>
              <a:ext uri="{FF2B5EF4-FFF2-40B4-BE49-F238E27FC236}">
                <a16:creationId xmlns:a16="http://schemas.microsoft.com/office/drawing/2014/main" id="{B8720FA4-DA38-48EB-ADA4-E22882FF885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7922" y="1691161"/>
            <a:ext cx="2374397" cy="1039370"/>
          </a:xfrm>
          <a:prstGeom prst="rect">
            <a:avLst/>
          </a:prstGeom>
        </p:spPr>
      </p:pic>
      <p:sp>
        <p:nvSpPr>
          <p:cNvPr id="478" name="CuadroTexto 477">
            <a:extLst>
              <a:ext uri="{FF2B5EF4-FFF2-40B4-BE49-F238E27FC236}">
                <a16:creationId xmlns:a16="http://schemas.microsoft.com/office/drawing/2014/main" id="{EE8D833E-3535-465E-86CC-5731653F956A}"/>
              </a:ext>
            </a:extLst>
          </p:cNvPr>
          <p:cNvSpPr txBox="1"/>
          <p:nvPr/>
        </p:nvSpPr>
        <p:spPr>
          <a:xfrm>
            <a:off x="23735975" y="3577586"/>
            <a:ext cx="1387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Rectoría</a:t>
            </a:r>
          </a:p>
        </p:txBody>
      </p:sp>
      <p:pic>
        <p:nvPicPr>
          <p:cNvPr id="479" name="Imagen 478" descr="El Rector es el representante legal y la primera autoridad académica, administrativa y ejecutiva de la Universidad Distrital Francisco José de Caldas.  Comprende las funciones a las cuales corresponde la dirección general de la Universidad, la formulación de políticas y la adopción de planes, programas y proyectos para su ejecución.">
            <a:extLst>
              <a:ext uri="{FF2B5EF4-FFF2-40B4-BE49-F238E27FC236}">
                <a16:creationId xmlns:a16="http://schemas.microsoft.com/office/drawing/2014/main" id="{25C484F7-112F-4D8E-8DC5-0B7DEFD1054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09463" y="3190395"/>
            <a:ext cx="2374397" cy="1039370"/>
          </a:xfrm>
          <a:prstGeom prst="rect">
            <a:avLst/>
          </a:prstGeom>
        </p:spPr>
      </p:pic>
      <p:sp>
        <p:nvSpPr>
          <p:cNvPr id="480" name="CuadroTexto 479">
            <a:extLst>
              <a:ext uri="{FF2B5EF4-FFF2-40B4-BE49-F238E27FC236}">
                <a16:creationId xmlns:a16="http://schemas.microsoft.com/office/drawing/2014/main" id="{0B4F4A9F-950C-40A3-9243-4EEB6B41CE88}"/>
              </a:ext>
            </a:extLst>
          </p:cNvPr>
          <p:cNvSpPr txBox="1"/>
          <p:nvPr/>
        </p:nvSpPr>
        <p:spPr>
          <a:xfrm>
            <a:off x="20444427" y="1666379"/>
            <a:ext cx="1387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Asesora de Planeación y Control</a:t>
            </a:r>
          </a:p>
        </p:txBody>
      </p:sp>
      <p:pic>
        <p:nvPicPr>
          <p:cNvPr id="481" name="Imagen 480" descr="Es una instancia que se encarga de coordinar y orientar el diseño y la implementación de Políticas, Planes, Programas y Proyectos, brindando métodos, procedimientos y herramientas técnicas que apoyen a la toma de decisiones y permitan responder adecuadamente a los cambios del entorno y el desarrollo de la Universidad.">
            <a:extLst>
              <a:ext uri="{FF2B5EF4-FFF2-40B4-BE49-F238E27FC236}">
                <a16:creationId xmlns:a16="http://schemas.microsoft.com/office/drawing/2014/main" id="{E74DB349-41D1-4882-8385-18B146B236F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834" y="1455874"/>
            <a:ext cx="2374397" cy="1039370"/>
          </a:xfrm>
          <a:prstGeom prst="rect">
            <a:avLst/>
          </a:prstGeom>
        </p:spPr>
      </p:pic>
      <p:sp>
        <p:nvSpPr>
          <p:cNvPr id="482" name="CuadroTexto 481">
            <a:extLst>
              <a:ext uri="{FF2B5EF4-FFF2-40B4-BE49-F238E27FC236}">
                <a16:creationId xmlns:a16="http://schemas.microsoft.com/office/drawing/2014/main" id="{79514A8B-3973-44E1-9328-8CB4F656BE54}"/>
              </a:ext>
            </a:extLst>
          </p:cNvPr>
          <p:cNvSpPr txBox="1"/>
          <p:nvPr/>
        </p:nvSpPr>
        <p:spPr>
          <a:xfrm>
            <a:off x="20431985" y="2650863"/>
            <a:ext cx="1387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Asesora de Control Interno</a:t>
            </a:r>
          </a:p>
        </p:txBody>
      </p:sp>
      <p:pic>
        <p:nvPicPr>
          <p:cNvPr id="483" name="Imagen 482" descr="Es la encargada de procurar que los procesos académicos – administrativos respondan a las funciones sustantivas de la docencia, la investigación y la extensión, se desarrollen de acuerdo con la normatividad vigente y los principios de la Administración Pública.">
            <a:extLst>
              <a:ext uri="{FF2B5EF4-FFF2-40B4-BE49-F238E27FC236}">
                <a16:creationId xmlns:a16="http://schemas.microsoft.com/office/drawing/2014/main" id="{55401673-B65F-4442-8445-305B2C597CB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7940" y="2423369"/>
            <a:ext cx="2371349" cy="1039370"/>
          </a:xfrm>
          <a:prstGeom prst="rect">
            <a:avLst/>
          </a:prstGeom>
        </p:spPr>
      </p:pic>
      <p:sp>
        <p:nvSpPr>
          <p:cNvPr id="484" name="CuadroTexto 483">
            <a:extLst>
              <a:ext uri="{FF2B5EF4-FFF2-40B4-BE49-F238E27FC236}">
                <a16:creationId xmlns:a16="http://schemas.microsoft.com/office/drawing/2014/main" id="{9AA4DDAE-2B87-4C8F-8D42-33B7F3A0B615}"/>
              </a:ext>
            </a:extLst>
          </p:cNvPr>
          <p:cNvSpPr txBox="1"/>
          <p:nvPr/>
        </p:nvSpPr>
        <p:spPr>
          <a:xfrm>
            <a:off x="20393134" y="3603364"/>
            <a:ext cx="1448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Asesora de Asuntos Disciplinarios</a:t>
            </a:r>
          </a:p>
        </p:txBody>
      </p:sp>
      <p:pic>
        <p:nvPicPr>
          <p:cNvPr id="485" name="Imagen 484" descr="Es la encargada de garantizar el cumplimiento de los fines y funciones del Estado, en relación con las conductas de los Servidores Públicos de la Universidad Distrital Francisco José de Caldas, que los afecten o los pongan en peligro.">
            <a:extLst>
              <a:ext uri="{FF2B5EF4-FFF2-40B4-BE49-F238E27FC236}">
                <a16:creationId xmlns:a16="http://schemas.microsoft.com/office/drawing/2014/main" id="{BB07F55B-6645-4296-B282-26808CF26F1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1916" y="3386541"/>
            <a:ext cx="2371349" cy="1039370"/>
          </a:xfrm>
          <a:prstGeom prst="rect">
            <a:avLst/>
          </a:prstGeom>
        </p:spPr>
      </p:pic>
      <p:sp>
        <p:nvSpPr>
          <p:cNvPr id="486" name="CuadroTexto 485">
            <a:extLst>
              <a:ext uri="{FF2B5EF4-FFF2-40B4-BE49-F238E27FC236}">
                <a16:creationId xmlns:a16="http://schemas.microsoft.com/office/drawing/2014/main" id="{427FEC09-3CB3-485E-B349-D397F98AD42A}"/>
              </a:ext>
            </a:extLst>
          </p:cNvPr>
          <p:cNvSpPr txBox="1"/>
          <p:nvPr/>
        </p:nvSpPr>
        <p:spPr>
          <a:xfrm>
            <a:off x="20453576" y="4666354"/>
            <a:ext cx="1387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Asesora de Sistemas</a:t>
            </a:r>
          </a:p>
        </p:txBody>
      </p:sp>
      <p:pic>
        <p:nvPicPr>
          <p:cNvPr id="487" name="Imagen 486" descr="Gestiona recursos institucionales con miras a construir un Sistema Integrado de Información que apoye a la comunidad en la consecución de los objetivos misionales.">
            <a:extLst>
              <a:ext uri="{FF2B5EF4-FFF2-40B4-BE49-F238E27FC236}">
                <a16:creationId xmlns:a16="http://schemas.microsoft.com/office/drawing/2014/main" id="{D2430EA3-96B1-44E9-BD08-EC5AC586DF9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58521" y="4343359"/>
            <a:ext cx="2371349" cy="1039370"/>
          </a:xfrm>
          <a:prstGeom prst="rect">
            <a:avLst/>
          </a:prstGeom>
        </p:spPr>
      </p:pic>
      <p:sp>
        <p:nvSpPr>
          <p:cNvPr id="488" name="CuadroTexto 487">
            <a:extLst>
              <a:ext uri="{FF2B5EF4-FFF2-40B4-BE49-F238E27FC236}">
                <a16:creationId xmlns:a16="http://schemas.microsoft.com/office/drawing/2014/main" id="{E86DE321-C7D7-48C8-8C11-01538673E116}"/>
              </a:ext>
            </a:extLst>
          </p:cNvPr>
          <p:cNvSpPr txBox="1"/>
          <p:nvPr/>
        </p:nvSpPr>
        <p:spPr>
          <a:xfrm>
            <a:off x="26126326" y="5247351"/>
            <a:ext cx="1387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Secretaría General</a:t>
            </a:r>
          </a:p>
        </p:txBody>
      </p:sp>
      <p:pic>
        <p:nvPicPr>
          <p:cNvPr id="489" name="Imagen 488" descr="Le corresponde la conservación y custodia de la memoria institucional, la certificación y difusión de información y asesorar en las actuaciones jurídicas de la Universidad Distrital Francisco José de Caldas.">
            <a:extLst>
              <a:ext uri="{FF2B5EF4-FFF2-40B4-BE49-F238E27FC236}">
                <a16:creationId xmlns:a16="http://schemas.microsoft.com/office/drawing/2014/main" id="{4F490D19-3714-4043-8F95-5B1244308CF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2185" y="4939185"/>
            <a:ext cx="2374397" cy="1039370"/>
          </a:xfrm>
          <a:prstGeom prst="rect">
            <a:avLst/>
          </a:prstGeom>
        </p:spPr>
      </p:pic>
      <p:sp>
        <p:nvSpPr>
          <p:cNvPr id="490" name="CuadroTexto 489">
            <a:extLst>
              <a:ext uri="{FF2B5EF4-FFF2-40B4-BE49-F238E27FC236}">
                <a16:creationId xmlns:a16="http://schemas.microsoft.com/office/drawing/2014/main" id="{0290BEE2-60D5-4A88-8D41-C9152468FA75}"/>
              </a:ext>
            </a:extLst>
          </p:cNvPr>
          <p:cNvSpPr txBox="1"/>
          <p:nvPr/>
        </p:nvSpPr>
        <p:spPr>
          <a:xfrm>
            <a:off x="29396494" y="4202777"/>
            <a:ext cx="1498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Asesora de Jurídica</a:t>
            </a:r>
          </a:p>
        </p:txBody>
      </p:sp>
      <p:pic>
        <p:nvPicPr>
          <p:cNvPr id="491" name="Imagen 490" descr="Es la encargada de ejecutar las políticas, planes, programas y proyectos de carácter jurídico, así como de asesorar y acompañar a las diferentes dependencias administrativas y académicas en el desarrollo de temas jurídicos, normativos, contractuales y de defensa de los intereses de la Universidad.">
            <a:extLst>
              <a:ext uri="{FF2B5EF4-FFF2-40B4-BE49-F238E27FC236}">
                <a16:creationId xmlns:a16="http://schemas.microsoft.com/office/drawing/2014/main" id="{EE2737E4-5CD3-4699-A209-0CB0E5B3321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22814" y="3900961"/>
            <a:ext cx="2579276" cy="1039370"/>
          </a:xfrm>
          <a:prstGeom prst="rect">
            <a:avLst/>
          </a:prstGeom>
        </p:spPr>
      </p:pic>
      <p:sp>
        <p:nvSpPr>
          <p:cNvPr id="492" name="CuadroTexto 491">
            <a:extLst>
              <a:ext uri="{FF2B5EF4-FFF2-40B4-BE49-F238E27FC236}">
                <a16:creationId xmlns:a16="http://schemas.microsoft.com/office/drawing/2014/main" id="{949A69D6-0DC5-40FC-AD9F-71DB89F84CB4}"/>
              </a:ext>
            </a:extLst>
          </p:cNvPr>
          <p:cNvSpPr txBox="1"/>
          <p:nvPr/>
        </p:nvSpPr>
        <p:spPr>
          <a:xfrm>
            <a:off x="29297429" y="5075554"/>
            <a:ext cx="1771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Quejas, Reclamos y de Atención al Ciudadano</a:t>
            </a:r>
          </a:p>
        </p:txBody>
      </p:sp>
      <p:pic>
        <p:nvPicPr>
          <p:cNvPr id="493" name="Imagen 492" descr="Es la dependencia encargada de recibir, radicar y tramitar las acciones ciudadanas, (petición, queja, reclamo, derecho de petición, denuncia, sugerencia, solicitud de información o consulta) que la ciudadanía formule en el ejercicio de control social, relacionadas con el cumplimiento de la Misión de la entidad, los servicios y el funcionamiento de la Universidad.">
            <a:extLst>
              <a:ext uri="{FF2B5EF4-FFF2-40B4-BE49-F238E27FC236}">
                <a16:creationId xmlns:a16="http://schemas.microsoft.com/office/drawing/2014/main" id="{1E4CBADC-15FA-47E3-85E1-3476A77655B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60694" y="4948369"/>
            <a:ext cx="2579276" cy="1039370"/>
          </a:xfrm>
          <a:prstGeom prst="rect">
            <a:avLst/>
          </a:prstGeom>
        </p:spPr>
      </p:pic>
      <p:sp>
        <p:nvSpPr>
          <p:cNvPr id="494" name="CuadroTexto 493">
            <a:extLst>
              <a:ext uri="{FF2B5EF4-FFF2-40B4-BE49-F238E27FC236}">
                <a16:creationId xmlns:a16="http://schemas.microsoft.com/office/drawing/2014/main" id="{7B66E610-F87E-43E7-84CD-0D223A7CF636}"/>
              </a:ext>
            </a:extLst>
          </p:cNvPr>
          <p:cNvSpPr txBox="1"/>
          <p:nvPr/>
        </p:nvSpPr>
        <p:spPr>
          <a:xfrm>
            <a:off x="29278381" y="6226872"/>
            <a:ext cx="1771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Sección Actas, Archivo y Microfilmación</a:t>
            </a:r>
          </a:p>
        </p:txBody>
      </p:sp>
      <p:pic>
        <p:nvPicPr>
          <p:cNvPr id="495" name="Imagen 494" descr="Dependencia encargada de salvaguardar, conservar y recuperar la memoria institucional como parte del patrimonio documental de la ciudad-región, facilitando el acceso a la información de forma eficiente, eficaz y efectiva, a través de direcciones archivísticas, administrativas y procedimentales, convirtiendo la información en capital activo de la Universidad.">
            <a:extLst>
              <a:ext uri="{FF2B5EF4-FFF2-40B4-BE49-F238E27FC236}">
                <a16:creationId xmlns:a16="http://schemas.microsoft.com/office/drawing/2014/main" id="{179BA514-A328-4D20-965B-F582A7597FC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3550" y="6002952"/>
            <a:ext cx="2579276" cy="1039370"/>
          </a:xfrm>
          <a:prstGeom prst="rect">
            <a:avLst/>
          </a:prstGeom>
        </p:spPr>
      </p:pic>
      <p:sp>
        <p:nvSpPr>
          <p:cNvPr id="496" name="CuadroTexto 495">
            <a:extLst>
              <a:ext uri="{FF2B5EF4-FFF2-40B4-BE49-F238E27FC236}">
                <a16:creationId xmlns:a16="http://schemas.microsoft.com/office/drawing/2014/main" id="{21013B17-2B21-40B0-8622-FA17C84EBAB4}"/>
              </a:ext>
            </a:extLst>
          </p:cNvPr>
          <p:cNvSpPr txBox="1"/>
          <p:nvPr/>
        </p:nvSpPr>
        <p:spPr>
          <a:xfrm>
            <a:off x="26161831" y="6358429"/>
            <a:ext cx="180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Centro Relaciones Interinstitucionales</a:t>
            </a:r>
          </a:p>
        </p:txBody>
      </p:sp>
      <p:pic>
        <p:nvPicPr>
          <p:cNvPr id="497" name="Imagen 496" descr="Se encarga de direccionar y gestionar la interinstitucionalización e internacionalización de la Universidad Francisco José de Caldas a través de acciones de direccionamiento estratégico para la inmersión y participación de la institución en la sociedad del conocimiento en el ámbito local, nacional e internacional.">
            <a:extLst>
              <a:ext uri="{FF2B5EF4-FFF2-40B4-BE49-F238E27FC236}">
                <a16:creationId xmlns:a16="http://schemas.microsoft.com/office/drawing/2014/main" id="{76FB9400-9457-499C-9FF7-37F83E73D18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5917" y="6010455"/>
            <a:ext cx="2600771" cy="1113449"/>
          </a:xfrm>
          <a:prstGeom prst="rect">
            <a:avLst/>
          </a:prstGeom>
        </p:spPr>
      </p:pic>
      <p:cxnSp>
        <p:nvCxnSpPr>
          <p:cNvPr id="498" name="Conector recto 497">
            <a:extLst>
              <a:ext uri="{FF2B5EF4-FFF2-40B4-BE49-F238E27FC236}">
                <a16:creationId xmlns:a16="http://schemas.microsoft.com/office/drawing/2014/main" id="{93260F38-A1F0-44EA-BB58-B8B761BE4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5252736" y="736552"/>
            <a:ext cx="1818732" cy="744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99" name="Conector recto 498">
            <a:extLst>
              <a:ext uri="{FF2B5EF4-FFF2-40B4-BE49-F238E27FC236}">
                <a16:creationId xmlns:a16="http://schemas.microsoft.com/office/drawing/2014/main" id="{5F8ECBA1-0F1D-4AED-8D91-6BE89158A3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27061735" y="727033"/>
            <a:ext cx="9738" cy="109452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00" name="Conector recto 499">
            <a:extLst>
              <a:ext uri="{FF2B5EF4-FFF2-40B4-BE49-F238E27FC236}">
                <a16:creationId xmlns:a16="http://schemas.microsoft.com/office/drawing/2014/main" id="{D4241336-6386-46DD-866D-32C1E4275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29957543" y="750416"/>
            <a:ext cx="0" cy="102647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01" name="Conector recto 500">
            <a:extLst>
              <a:ext uri="{FF2B5EF4-FFF2-40B4-BE49-F238E27FC236}">
                <a16:creationId xmlns:a16="http://schemas.microsoft.com/office/drawing/2014/main" id="{BAD689EE-11C9-4F79-B3D0-F4BAB399F2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7071473" y="750416"/>
            <a:ext cx="2886075" cy="1210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02" name="Conector recto 501">
            <a:extLst>
              <a:ext uri="{FF2B5EF4-FFF2-40B4-BE49-F238E27FC236}">
                <a16:creationId xmlns:a16="http://schemas.microsoft.com/office/drawing/2014/main" id="{B47DC0F6-0E38-448A-AA50-D8B40C2F96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27071471" y="2625756"/>
            <a:ext cx="0" cy="113509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03" name="Conector recto 502">
            <a:extLst>
              <a:ext uri="{FF2B5EF4-FFF2-40B4-BE49-F238E27FC236}">
                <a16:creationId xmlns:a16="http://schemas.microsoft.com/office/drawing/2014/main" id="{788CB2D2-8D7E-4085-AC8E-E429B4108D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29957543" y="2635281"/>
            <a:ext cx="0" cy="111092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04" name="Conector recto 503">
            <a:extLst>
              <a:ext uri="{FF2B5EF4-FFF2-40B4-BE49-F238E27FC236}">
                <a16:creationId xmlns:a16="http://schemas.microsoft.com/office/drawing/2014/main" id="{AA4DD4D4-89C6-4526-B1C4-9ED2523B0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5274336" y="3761516"/>
            <a:ext cx="4673684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05" name="Conector recto 504">
            <a:extLst>
              <a:ext uri="{FF2B5EF4-FFF2-40B4-BE49-F238E27FC236}">
                <a16:creationId xmlns:a16="http://schemas.microsoft.com/office/drawing/2014/main" id="{68E6A094-58D0-4BA6-A428-26BA3EB75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26762861" y="4420646"/>
            <a:ext cx="1731963" cy="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06" name="Conector recto 505">
            <a:extLst>
              <a:ext uri="{FF2B5EF4-FFF2-40B4-BE49-F238E27FC236}">
                <a16:creationId xmlns:a16="http://schemas.microsoft.com/office/drawing/2014/main" id="{62661238-1F43-485F-A58B-9CDB143080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26753335" y="4420648"/>
            <a:ext cx="9526" cy="63284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07" name="Conector recto 506">
            <a:extLst>
              <a:ext uri="{FF2B5EF4-FFF2-40B4-BE49-F238E27FC236}">
                <a16:creationId xmlns:a16="http://schemas.microsoft.com/office/drawing/2014/main" id="{75054887-B48F-4758-B500-5574C45B6C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8112566" y="5469755"/>
            <a:ext cx="0" cy="105086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8" name="Conector recto 507">
            <a:extLst>
              <a:ext uri="{FF2B5EF4-FFF2-40B4-BE49-F238E27FC236}">
                <a16:creationId xmlns:a16="http://schemas.microsoft.com/office/drawing/2014/main" id="{E2FD615A-DB04-4717-B958-D4DE0B3910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2337927" y="1975564"/>
            <a:ext cx="0" cy="289405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9" name="Conector recto 508">
            <a:extLst>
              <a:ext uri="{FF2B5EF4-FFF2-40B4-BE49-F238E27FC236}">
                <a16:creationId xmlns:a16="http://schemas.microsoft.com/office/drawing/2014/main" id="{DA959563-A91A-4161-A2E4-6A55F2196A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1882241" y="4863044"/>
            <a:ext cx="46521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1" name="Conector recto 510">
            <a:extLst>
              <a:ext uri="{FF2B5EF4-FFF2-40B4-BE49-F238E27FC236}">
                <a16:creationId xmlns:a16="http://schemas.microsoft.com/office/drawing/2014/main" id="{DC13F482-B01D-497B-92CD-73FAC5CE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1872717" y="1976969"/>
            <a:ext cx="46521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2" name="Conector recto 511">
            <a:extLst>
              <a:ext uri="{FF2B5EF4-FFF2-40B4-BE49-F238E27FC236}">
                <a16:creationId xmlns:a16="http://schemas.microsoft.com/office/drawing/2014/main" id="{AC0FD50F-BB67-42B5-B237-53822CD4A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1872717" y="2938995"/>
            <a:ext cx="46521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3" name="Conector recto 512">
            <a:extLst>
              <a:ext uri="{FF2B5EF4-FFF2-40B4-BE49-F238E27FC236}">
                <a16:creationId xmlns:a16="http://schemas.microsoft.com/office/drawing/2014/main" id="{1CCA0F4C-1B2A-4774-BA6E-984338D9B1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1872717" y="3910544"/>
            <a:ext cx="46521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4" name="Conector recto 513">
            <a:extLst>
              <a:ext uri="{FF2B5EF4-FFF2-40B4-BE49-F238E27FC236}">
                <a16:creationId xmlns:a16="http://schemas.microsoft.com/office/drawing/2014/main" id="{05489449-4036-43C5-8B22-6149045735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4387592" y="1175801"/>
            <a:ext cx="0" cy="64633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5" name="Conector recto 514">
            <a:extLst>
              <a:ext uri="{FF2B5EF4-FFF2-40B4-BE49-F238E27FC236}">
                <a16:creationId xmlns:a16="http://schemas.microsoft.com/office/drawing/2014/main" id="{26E0605E-B4E9-4C08-AD95-C8FCA2FC12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4387592" y="2663606"/>
            <a:ext cx="0" cy="64633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6" name="Conector recto 515">
            <a:extLst>
              <a:ext uri="{FF2B5EF4-FFF2-40B4-BE49-F238E27FC236}">
                <a16:creationId xmlns:a16="http://schemas.microsoft.com/office/drawing/2014/main" id="{AF0A55C2-E37D-4920-847F-D062382B3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5233143" y="2239420"/>
            <a:ext cx="441577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34" name="CuadroTexto 533">
            <a:extLst>
              <a:ext uri="{FF2B5EF4-FFF2-40B4-BE49-F238E27FC236}">
                <a16:creationId xmlns:a16="http://schemas.microsoft.com/office/drawing/2014/main" id="{A617517C-7E1B-4C63-9B48-D5E19F4DE4FF}"/>
              </a:ext>
            </a:extLst>
          </p:cNvPr>
          <p:cNvSpPr txBox="1"/>
          <p:nvPr/>
        </p:nvSpPr>
        <p:spPr>
          <a:xfrm>
            <a:off x="23701471" y="7584005"/>
            <a:ext cx="14690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Vicerrectoría  Académica</a:t>
            </a:r>
          </a:p>
        </p:txBody>
      </p:sp>
      <p:pic>
        <p:nvPicPr>
          <p:cNvPr id="535" name="Imagen 534" descr="Es una instancia de nivel de dirección de la Universidad Distrital encargada de definir políticas, coordinar programas académicos, y desarrollar proyectos de tipo académico, administrativo para toda la institución.">
            <a:extLst>
              <a:ext uri="{FF2B5EF4-FFF2-40B4-BE49-F238E27FC236}">
                <a16:creationId xmlns:a16="http://schemas.microsoft.com/office/drawing/2014/main" id="{38B9F4CA-CE08-45B4-BF6C-ADCC676BB2E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5093" y="7250566"/>
            <a:ext cx="2415771" cy="1085002"/>
          </a:xfrm>
          <a:prstGeom prst="rect">
            <a:avLst/>
          </a:prstGeom>
        </p:spPr>
      </p:pic>
      <p:sp>
        <p:nvSpPr>
          <p:cNvPr id="518" name="CuadroTexto 517">
            <a:extLst>
              <a:ext uri="{FF2B5EF4-FFF2-40B4-BE49-F238E27FC236}">
                <a16:creationId xmlns:a16="http://schemas.microsoft.com/office/drawing/2014/main" id="{D9C60958-5ADF-46CF-A262-8D7EAB05959A}"/>
              </a:ext>
            </a:extLst>
          </p:cNvPr>
          <p:cNvSpPr txBox="1"/>
          <p:nvPr/>
        </p:nvSpPr>
        <p:spPr>
          <a:xfrm>
            <a:off x="18626401" y="5705360"/>
            <a:ext cx="1387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Bienestar Institucional</a:t>
            </a:r>
          </a:p>
        </p:txBody>
      </p:sp>
      <p:pic>
        <p:nvPicPr>
          <p:cNvPr id="519" name="Imagen 518" descr="Es la encargada de la búsqueda de bienestar tiene carácter permanente y continuo, en el cual todos sus integrantes reconocen y participan en su definición como personas, ciudadanos y profesionales, comprometidos con su desarrollo personal, construyendo sentido de pertenencia con la institución y coadyuvando para la construcción de su propio proyecto de vida.">
            <a:extLst>
              <a:ext uri="{FF2B5EF4-FFF2-40B4-BE49-F238E27FC236}">
                <a16:creationId xmlns:a16="http://schemas.microsoft.com/office/drawing/2014/main" id="{0D3D68F1-1F62-435A-9064-0B6AB55D91F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1978" y="5409033"/>
            <a:ext cx="2371349" cy="1039370"/>
          </a:xfrm>
          <a:prstGeom prst="rect">
            <a:avLst/>
          </a:prstGeom>
        </p:spPr>
      </p:pic>
      <p:sp>
        <p:nvSpPr>
          <p:cNvPr id="520" name="CuadroTexto 519">
            <a:extLst>
              <a:ext uri="{FF2B5EF4-FFF2-40B4-BE49-F238E27FC236}">
                <a16:creationId xmlns:a16="http://schemas.microsoft.com/office/drawing/2014/main" id="{ECAF5C95-914E-4EB1-8741-A9988247F25C}"/>
              </a:ext>
            </a:extLst>
          </p:cNvPr>
          <p:cNvSpPr txBox="1"/>
          <p:nvPr/>
        </p:nvSpPr>
        <p:spPr>
          <a:xfrm>
            <a:off x="18653145" y="6637267"/>
            <a:ext cx="1387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Red de Datos UDNET</a:t>
            </a:r>
          </a:p>
        </p:txBody>
      </p:sp>
      <p:pic>
        <p:nvPicPr>
          <p:cNvPr id="521" name="Imagen 520" descr="Responsable por la racionalización de los recursos informáticos de la Universidad, organizarlos y administrarlos, para ser utilizados como plataforma de desarrollo académico y la modernización de los procesos administrativos.">
            <a:extLst>
              <a:ext uri="{FF2B5EF4-FFF2-40B4-BE49-F238E27FC236}">
                <a16:creationId xmlns:a16="http://schemas.microsoft.com/office/drawing/2014/main" id="{8A79EB71-E315-4ACE-A57D-2C3297E0E21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1905" y="6348561"/>
            <a:ext cx="2371349" cy="1039370"/>
          </a:xfrm>
          <a:prstGeom prst="rect">
            <a:avLst/>
          </a:prstGeom>
        </p:spPr>
      </p:pic>
      <p:sp>
        <p:nvSpPr>
          <p:cNvPr id="522" name="CuadroTexto 521">
            <a:extLst>
              <a:ext uri="{FF2B5EF4-FFF2-40B4-BE49-F238E27FC236}">
                <a16:creationId xmlns:a16="http://schemas.microsoft.com/office/drawing/2014/main" id="{3AE2308B-259F-4D5E-9445-F86725322BDF}"/>
              </a:ext>
            </a:extLst>
          </p:cNvPr>
          <p:cNvSpPr txBox="1"/>
          <p:nvPr/>
        </p:nvSpPr>
        <p:spPr>
          <a:xfrm>
            <a:off x="18659965" y="7629616"/>
            <a:ext cx="1387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Sección Biblioteca</a:t>
            </a:r>
          </a:p>
        </p:txBody>
      </p:sp>
      <p:pic>
        <p:nvPicPr>
          <p:cNvPr id="523" name="Imagen 522" descr="Es la encargada de proveer acceso a la información con calidad, responsabilidad y equidad proponiendo porque el acervo bibliográfico sea oportuno, actualizado y pertinente con el fin de satisfacer las necesidades de información de la comunidad académica para apoyar los procesos de formación ciudadana, profesional e investigativa en la construcción de cultura y proyección social del conocimiento.">
            <a:extLst>
              <a:ext uri="{FF2B5EF4-FFF2-40B4-BE49-F238E27FC236}">
                <a16:creationId xmlns:a16="http://schemas.microsoft.com/office/drawing/2014/main" id="{E7286258-E9FE-40D5-9FF4-0ACED271E22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9243" y="7284556"/>
            <a:ext cx="2371349" cy="1039370"/>
          </a:xfrm>
          <a:prstGeom prst="rect">
            <a:avLst/>
          </a:prstGeom>
        </p:spPr>
      </p:pic>
      <p:sp>
        <p:nvSpPr>
          <p:cNvPr id="524" name="CuadroTexto 523">
            <a:extLst>
              <a:ext uri="{FF2B5EF4-FFF2-40B4-BE49-F238E27FC236}">
                <a16:creationId xmlns:a16="http://schemas.microsoft.com/office/drawing/2014/main" id="{11DA9EDF-BC94-4DBD-8530-E3B89B03B191}"/>
              </a:ext>
            </a:extLst>
          </p:cNvPr>
          <p:cNvSpPr txBox="1"/>
          <p:nvPr/>
        </p:nvSpPr>
        <p:spPr>
          <a:xfrm>
            <a:off x="18658109" y="8584502"/>
            <a:ext cx="1447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Sección Publicaciones</a:t>
            </a:r>
          </a:p>
        </p:txBody>
      </p:sp>
      <p:pic>
        <p:nvPicPr>
          <p:cNvPr id="525" name="Imagen 524" descr="Le corresponde a esta dependencia la coordinación de los editoriales que se elaboran en imprenta interna y externa de la Universidad, de conformidad con las normas y procedimientos establecidos.">
            <a:extLst>
              <a:ext uri="{FF2B5EF4-FFF2-40B4-BE49-F238E27FC236}">
                <a16:creationId xmlns:a16="http://schemas.microsoft.com/office/drawing/2014/main" id="{6519747D-272E-4262-875D-FF31B765C6B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4192" y="8253199"/>
            <a:ext cx="2374397" cy="1039370"/>
          </a:xfrm>
          <a:prstGeom prst="rect">
            <a:avLst/>
          </a:prstGeom>
        </p:spPr>
      </p:pic>
      <p:sp>
        <p:nvSpPr>
          <p:cNvPr id="526" name="CuadroTexto 525">
            <a:extLst>
              <a:ext uri="{FF2B5EF4-FFF2-40B4-BE49-F238E27FC236}">
                <a16:creationId xmlns:a16="http://schemas.microsoft.com/office/drawing/2014/main" id="{1E4818C1-DD60-4496-B1C6-38DA13026B18}"/>
              </a:ext>
            </a:extLst>
          </p:cNvPr>
          <p:cNvSpPr txBox="1"/>
          <p:nvPr/>
        </p:nvSpPr>
        <p:spPr>
          <a:xfrm>
            <a:off x="18703737" y="9517112"/>
            <a:ext cx="1387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Emisora LAUD Estéreo</a:t>
            </a:r>
          </a:p>
        </p:txBody>
      </p:sp>
      <p:pic>
        <p:nvPicPr>
          <p:cNvPr id="527" name="Imagen 526" descr="Es la encargada de difundir la cultura, la ciencia y la tecnología, en Bogotá, a través de una programación, orientada hacia el interés público, haciendo énfasis estratégico en la música latinoamericana como identificación, distinción y diferenciación de la emisora.">
            <a:extLst>
              <a:ext uri="{FF2B5EF4-FFF2-40B4-BE49-F238E27FC236}">
                <a16:creationId xmlns:a16="http://schemas.microsoft.com/office/drawing/2014/main" id="{C2DB1D46-F925-4AD9-9E36-B4761D5F38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2871" y="9189374"/>
            <a:ext cx="2374397" cy="1039370"/>
          </a:xfrm>
          <a:prstGeom prst="rect">
            <a:avLst/>
          </a:prstGeom>
        </p:spPr>
      </p:pic>
      <p:cxnSp>
        <p:nvCxnSpPr>
          <p:cNvPr id="528" name="Conector recto 527">
            <a:extLst>
              <a:ext uri="{FF2B5EF4-FFF2-40B4-BE49-F238E27FC236}">
                <a16:creationId xmlns:a16="http://schemas.microsoft.com/office/drawing/2014/main" id="{67F8994A-29F7-4741-989F-D81C2A81D4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0116360" y="6898603"/>
            <a:ext cx="40873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0" name="CuadroTexto 529">
            <a:extLst>
              <a:ext uri="{FF2B5EF4-FFF2-40B4-BE49-F238E27FC236}">
                <a16:creationId xmlns:a16="http://schemas.microsoft.com/office/drawing/2014/main" id="{BF76E207-2F80-4C56-8E7C-B189472EF923}"/>
              </a:ext>
            </a:extLst>
          </p:cNvPr>
          <p:cNvSpPr txBox="1"/>
          <p:nvPr/>
        </p:nvSpPr>
        <p:spPr>
          <a:xfrm>
            <a:off x="21925306" y="8747943"/>
            <a:ext cx="1583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Centro de Investigaciones y Desarrollo Científico</a:t>
            </a:r>
            <a:endParaRPr lang="es-CO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31" name="Imagen 530" descr="Unidad académica y administrativa responsable de la orientación y desempeño investigativo de los profesores de la Universidad Distrital.">
            <a:extLst>
              <a:ext uri="{FF2B5EF4-FFF2-40B4-BE49-F238E27FC236}">
                <a16:creationId xmlns:a16="http://schemas.microsoft.com/office/drawing/2014/main" id="{D56BAB92-4F91-447F-9711-37496729244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7704" y="8593155"/>
            <a:ext cx="2415771" cy="1085002"/>
          </a:xfrm>
          <a:prstGeom prst="rect">
            <a:avLst/>
          </a:prstGeom>
        </p:spPr>
      </p:pic>
      <p:sp>
        <p:nvSpPr>
          <p:cNvPr id="532" name="CuadroTexto 531">
            <a:extLst>
              <a:ext uri="{FF2B5EF4-FFF2-40B4-BE49-F238E27FC236}">
                <a16:creationId xmlns:a16="http://schemas.microsoft.com/office/drawing/2014/main" id="{13699BE9-54DA-4C0C-99CC-7E1D3DE4F028}"/>
              </a:ext>
            </a:extLst>
          </p:cNvPr>
          <p:cNvSpPr txBox="1"/>
          <p:nvPr/>
        </p:nvSpPr>
        <p:spPr>
          <a:xfrm>
            <a:off x="22017709" y="10228122"/>
            <a:ext cx="1387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Instituto I3+</a:t>
            </a:r>
          </a:p>
        </p:txBody>
      </p:sp>
      <p:pic>
        <p:nvPicPr>
          <p:cNvPr id="533" name="Imagen 532" descr="Unidad académica ejecutora, adscrita al Centro de Investigaciones y Desarrollo Científico o quien haga sus veces, que involucra a los grupos de investigación y los programas de Maestría y Doctorado para realizar programas y proyectos de investigación e innovación en Ingeniería, así como transferencia de resultados de investigación.">
            <a:extLst>
              <a:ext uri="{FF2B5EF4-FFF2-40B4-BE49-F238E27FC236}">
                <a16:creationId xmlns:a16="http://schemas.microsoft.com/office/drawing/2014/main" id="{6B1BC5FF-CFE2-4850-B901-3D35F250FF1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8648" y="9800627"/>
            <a:ext cx="2415771" cy="1085002"/>
          </a:xfrm>
          <a:prstGeom prst="rect">
            <a:avLst/>
          </a:prstGeom>
        </p:spPr>
      </p:pic>
      <p:sp>
        <p:nvSpPr>
          <p:cNvPr id="536" name="CuadroTexto 535">
            <a:extLst>
              <a:ext uri="{FF2B5EF4-FFF2-40B4-BE49-F238E27FC236}">
                <a16:creationId xmlns:a16="http://schemas.microsoft.com/office/drawing/2014/main" id="{668837B9-A9DF-4163-A7C5-BAE6031B14E8}"/>
              </a:ext>
            </a:extLst>
          </p:cNvPr>
          <p:cNvSpPr txBox="1"/>
          <p:nvPr/>
        </p:nvSpPr>
        <p:spPr>
          <a:xfrm>
            <a:off x="27556949" y="7346148"/>
            <a:ext cx="153988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latin typeface="Arial" panose="020B0604020202020204" pitchFamily="34" charset="0"/>
                <a:cs typeface="Arial" panose="020B0604020202020204" pitchFamily="34" charset="0"/>
              </a:rPr>
              <a:t>Instituto de Extensión y Educación para el Trabajo y Desarrollo Humano</a:t>
            </a:r>
            <a:endParaRPr lang="es-CO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37" name="Imagen 536" descr="Le corresponde promover convenios de cooperación, asesoría, asistencia, técnica, capacitación e investigación con entidades nacionales e internacionales sobre asuntos de interés para el Distrito Capital, otras entidades territoriales y la Universidad.">
            <a:extLst>
              <a:ext uri="{FF2B5EF4-FFF2-40B4-BE49-F238E27FC236}">
                <a16:creationId xmlns:a16="http://schemas.microsoft.com/office/drawing/2014/main" id="{7B70A6C7-0D10-4781-A7CA-7F7AA2D2684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8802" y="7265543"/>
            <a:ext cx="2415771" cy="1058841"/>
          </a:xfrm>
          <a:prstGeom prst="rect">
            <a:avLst/>
          </a:prstGeom>
        </p:spPr>
      </p:pic>
      <p:sp>
        <p:nvSpPr>
          <p:cNvPr id="538" name="CuadroTexto 537">
            <a:extLst>
              <a:ext uri="{FF2B5EF4-FFF2-40B4-BE49-F238E27FC236}">
                <a16:creationId xmlns:a16="http://schemas.microsoft.com/office/drawing/2014/main" id="{24AE4DCC-82C9-40AB-BF7C-097BBFAC79EC}"/>
              </a:ext>
            </a:extLst>
          </p:cNvPr>
          <p:cNvSpPr txBox="1"/>
          <p:nvPr/>
        </p:nvSpPr>
        <p:spPr>
          <a:xfrm>
            <a:off x="27627330" y="8442482"/>
            <a:ext cx="13872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latin typeface="Arial" panose="020B0604020202020204" pitchFamily="34" charset="0"/>
                <a:cs typeface="Arial" panose="020B0604020202020204" pitchFamily="34" charset="0"/>
              </a:rPr>
              <a:t>Instituto de Lenguas de la Universidad Distrital</a:t>
            </a:r>
            <a:endParaRPr lang="es-CO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39" name="Imagen 538" descr="Es la encargada de contribuir a la formación de seres humanos integrales dispuestos a generar cambios en su entorno a partir de reflexiones suscitadas a lo largo del aprendizaje de lenguas en el marco de la educación para el trabajo y el desarrollo humano.">
            <a:extLst>
              <a:ext uri="{FF2B5EF4-FFF2-40B4-BE49-F238E27FC236}">
                <a16:creationId xmlns:a16="http://schemas.microsoft.com/office/drawing/2014/main" id="{851F1FEB-E9B7-4F01-9E95-37830508E9B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6820" y="8270694"/>
            <a:ext cx="2415771" cy="1058841"/>
          </a:xfrm>
          <a:prstGeom prst="rect">
            <a:avLst/>
          </a:prstGeom>
        </p:spPr>
      </p:pic>
      <p:sp>
        <p:nvSpPr>
          <p:cNvPr id="540" name="CuadroTexto 539">
            <a:extLst>
              <a:ext uri="{FF2B5EF4-FFF2-40B4-BE49-F238E27FC236}">
                <a16:creationId xmlns:a16="http://schemas.microsoft.com/office/drawing/2014/main" id="{3A92918E-DFB6-4D4A-94E6-5EB0478B32B5}"/>
              </a:ext>
            </a:extLst>
          </p:cNvPr>
          <p:cNvSpPr txBox="1"/>
          <p:nvPr/>
        </p:nvSpPr>
        <p:spPr>
          <a:xfrm>
            <a:off x="27593155" y="9427085"/>
            <a:ext cx="1453854" cy="781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latin typeface="Arial" panose="020B0604020202020204" pitchFamily="34" charset="0"/>
                <a:cs typeface="Arial" panose="020B0604020202020204" pitchFamily="34" charset="0"/>
              </a:rPr>
              <a:t>Instituto para la Pedagogía, la Paz y el Conflicto Urbano</a:t>
            </a:r>
            <a:endParaRPr lang="es-CO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41" name="Imagen 540" descr="Es la encargada de investigar, educar, y generar iniciativas de proyección social en torno a la paz, el conflicto y la ciudadanía, tanto en el espacio local como en las regiones de Colombia.">
            <a:extLst>
              <a:ext uri="{FF2B5EF4-FFF2-40B4-BE49-F238E27FC236}">
                <a16:creationId xmlns:a16="http://schemas.microsoft.com/office/drawing/2014/main" id="{1DCE0BA6-091A-42C0-A0F2-0F006FC7E71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28044" y="9233279"/>
            <a:ext cx="2452279" cy="1108109"/>
          </a:xfrm>
          <a:prstGeom prst="rect">
            <a:avLst/>
          </a:prstGeom>
        </p:spPr>
      </p:pic>
      <p:sp>
        <p:nvSpPr>
          <p:cNvPr id="542" name="CuadroTexto 541">
            <a:extLst>
              <a:ext uri="{FF2B5EF4-FFF2-40B4-BE49-F238E27FC236}">
                <a16:creationId xmlns:a16="http://schemas.microsoft.com/office/drawing/2014/main" id="{6E7D7143-5909-4AB4-98F9-5AA7615E7FC9}"/>
              </a:ext>
            </a:extLst>
          </p:cNvPr>
          <p:cNvSpPr txBox="1"/>
          <p:nvPr/>
        </p:nvSpPr>
        <p:spPr>
          <a:xfrm>
            <a:off x="27630190" y="10373592"/>
            <a:ext cx="13872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Instituto de Estudios e Investigaciones Educativas</a:t>
            </a:r>
          </a:p>
        </p:txBody>
      </p:sp>
      <p:pic>
        <p:nvPicPr>
          <p:cNvPr id="543" name="Imagen 542" descr="Es la encargada de la realización de programas y proyectos de investigación e innovación educativa, pedagógica y didáctica en diferentes campos del saber.">
            <a:extLst>
              <a:ext uri="{FF2B5EF4-FFF2-40B4-BE49-F238E27FC236}">
                <a16:creationId xmlns:a16="http://schemas.microsoft.com/office/drawing/2014/main" id="{83060568-2DDA-47E0-87C9-BF26DC42B5D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3672" y="10239908"/>
            <a:ext cx="2415771" cy="1058841"/>
          </a:xfrm>
          <a:prstGeom prst="rect">
            <a:avLst/>
          </a:prstGeom>
        </p:spPr>
      </p:pic>
      <p:sp>
        <p:nvSpPr>
          <p:cNvPr id="1389" name="CuadroTexto 1388">
            <a:extLst>
              <a:ext uri="{FF2B5EF4-FFF2-40B4-BE49-F238E27FC236}">
                <a16:creationId xmlns:a16="http://schemas.microsoft.com/office/drawing/2014/main" id="{FCCECF8D-C733-49EB-B3C3-D8B540336B10}"/>
              </a:ext>
            </a:extLst>
          </p:cNvPr>
          <p:cNvSpPr txBox="1"/>
          <p:nvPr/>
        </p:nvSpPr>
        <p:spPr>
          <a:xfrm>
            <a:off x="5326179" y="12395317"/>
            <a:ext cx="1574009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Facultad Ingeniería</a:t>
            </a:r>
          </a:p>
        </p:txBody>
      </p:sp>
      <p:pic>
        <p:nvPicPr>
          <p:cNvPr id="1252" name="Imagen 1251" descr="La facultad dirige y administra los proyectos académicos y sus recursos, de conformidad con lo establecido en el Estatuto Académico.">
            <a:extLst>
              <a:ext uri="{FF2B5EF4-FFF2-40B4-BE49-F238E27FC236}">
                <a16:creationId xmlns:a16="http://schemas.microsoft.com/office/drawing/2014/main" id="{C11CA662-44BB-40B9-85EB-70650780DD87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093" y="12026515"/>
            <a:ext cx="3161251" cy="1032486"/>
          </a:xfrm>
          <a:prstGeom prst="rect">
            <a:avLst/>
          </a:prstGeom>
        </p:spPr>
      </p:pic>
      <p:sp>
        <p:nvSpPr>
          <p:cNvPr id="1390" name="CuadroTexto 1389">
            <a:extLst>
              <a:ext uri="{FF2B5EF4-FFF2-40B4-BE49-F238E27FC236}">
                <a16:creationId xmlns:a16="http://schemas.microsoft.com/office/drawing/2014/main" id="{79AA04BE-D14B-4A60-9074-BE0CED39758A}"/>
              </a:ext>
            </a:extLst>
          </p:cNvPr>
          <p:cNvSpPr txBox="1"/>
          <p:nvPr/>
        </p:nvSpPr>
        <p:spPr>
          <a:xfrm>
            <a:off x="8754376" y="12371140"/>
            <a:ext cx="2032352" cy="277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Consejo de Facultad</a:t>
            </a:r>
          </a:p>
        </p:txBody>
      </p:sp>
      <p:sp>
        <p:nvSpPr>
          <p:cNvPr id="1391" name="CuadroTexto 1390">
            <a:extLst>
              <a:ext uri="{FF2B5EF4-FFF2-40B4-BE49-F238E27FC236}">
                <a16:creationId xmlns:a16="http://schemas.microsoft.com/office/drawing/2014/main" id="{2B23A3F3-5649-4AF9-8780-EBCA214AF03D}"/>
              </a:ext>
            </a:extLst>
          </p:cNvPr>
          <p:cNvSpPr txBox="1"/>
          <p:nvPr/>
        </p:nvSpPr>
        <p:spPr>
          <a:xfrm>
            <a:off x="9008691" y="13285648"/>
            <a:ext cx="1574009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Secretaría Académica</a:t>
            </a:r>
          </a:p>
        </p:txBody>
      </p:sp>
      <p:pic>
        <p:nvPicPr>
          <p:cNvPr id="1244" name="Imagen 1243">
            <a:extLst>
              <a:ext uri="{FF2B5EF4-FFF2-40B4-BE49-F238E27FC236}">
                <a16:creationId xmlns:a16="http://schemas.microsoft.com/office/drawing/2014/main" id="{FF361D22-2224-4321-A4DD-DA919F986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154" y="20927212"/>
            <a:ext cx="3161251" cy="1032486"/>
          </a:xfrm>
          <a:prstGeom prst="rect">
            <a:avLst/>
          </a:prstGeom>
        </p:spPr>
      </p:pic>
      <p:pic>
        <p:nvPicPr>
          <p:cNvPr id="1245" name="Imagen 1244">
            <a:extLst>
              <a:ext uri="{FF2B5EF4-FFF2-40B4-BE49-F238E27FC236}">
                <a16:creationId xmlns:a16="http://schemas.microsoft.com/office/drawing/2014/main" id="{A2025970-9ECF-499B-B1EF-02440CA73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793" y="19410175"/>
            <a:ext cx="3161251" cy="1032486"/>
          </a:xfrm>
          <a:prstGeom prst="rect">
            <a:avLst/>
          </a:prstGeom>
        </p:spPr>
      </p:pic>
      <p:pic>
        <p:nvPicPr>
          <p:cNvPr id="1246" name="Imagen 1245">
            <a:extLst>
              <a:ext uri="{FF2B5EF4-FFF2-40B4-BE49-F238E27FC236}">
                <a16:creationId xmlns:a16="http://schemas.microsoft.com/office/drawing/2014/main" id="{E7DB8F65-13A6-4A0B-9548-4A813F11B7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892" y="18331727"/>
            <a:ext cx="3161251" cy="1032486"/>
          </a:xfrm>
          <a:prstGeom prst="rect">
            <a:avLst/>
          </a:prstGeom>
        </p:spPr>
      </p:pic>
      <p:pic>
        <p:nvPicPr>
          <p:cNvPr id="1247" name="Imagen 1246">
            <a:extLst>
              <a:ext uri="{FF2B5EF4-FFF2-40B4-BE49-F238E27FC236}">
                <a16:creationId xmlns:a16="http://schemas.microsoft.com/office/drawing/2014/main" id="{8605B800-CA6D-4291-B374-312C9C44AA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15" y="17357999"/>
            <a:ext cx="3161251" cy="1032486"/>
          </a:xfrm>
          <a:prstGeom prst="rect">
            <a:avLst/>
          </a:prstGeom>
        </p:spPr>
      </p:pic>
      <p:pic>
        <p:nvPicPr>
          <p:cNvPr id="1248" name="Imagen 1247">
            <a:extLst>
              <a:ext uri="{FF2B5EF4-FFF2-40B4-BE49-F238E27FC236}">
                <a16:creationId xmlns:a16="http://schemas.microsoft.com/office/drawing/2014/main" id="{29BBC371-2821-4D1C-BEEA-DA195C107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18" y="16350326"/>
            <a:ext cx="3161251" cy="1032486"/>
          </a:xfrm>
          <a:prstGeom prst="rect">
            <a:avLst/>
          </a:prstGeom>
        </p:spPr>
      </p:pic>
      <p:pic>
        <p:nvPicPr>
          <p:cNvPr id="1249" name="Imagen 1248">
            <a:extLst>
              <a:ext uri="{FF2B5EF4-FFF2-40B4-BE49-F238E27FC236}">
                <a16:creationId xmlns:a16="http://schemas.microsoft.com/office/drawing/2014/main" id="{37549400-FEA8-463F-88BE-50EA52D5A6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8" y="15327874"/>
            <a:ext cx="3161251" cy="1032486"/>
          </a:xfrm>
          <a:prstGeom prst="rect">
            <a:avLst/>
          </a:prstGeom>
        </p:spPr>
      </p:pic>
      <p:pic>
        <p:nvPicPr>
          <p:cNvPr id="1250" name="Imagen 1249">
            <a:extLst>
              <a:ext uri="{FF2B5EF4-FFF2-40B4-BE49-F238E27FC236}">
                <a16:creationId xmlns:a16="http://schemas.microsoft.com/office/drawing/2014/main" id="{99D34A23-5D0D-4747-9AAE-B8D0D4E80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942" y="14251637"/>
            <a:ext cx="3161251" cy="1032486"/>
          </a:xfrm>
          <a:prstGeom prst="rect">
            <a:avLst/>
          </a:prstGeom>
        </p:spPr>
      </p:pic>
      <p:pic>
        <p:nvPicPr>
          <p:cNvPr id="1260" name="Imagen 1259">
            <a:extLst>
              <a:ext uri="{FF2B5EF4-FFF2-40B4-BE49-F238E27FC236}">
                <a16:creationId xmlns:a16="http://schemas.microsoft.com/office/drawing/2014/main" id="{87BE0992-AC64-474E-B75A-E550CA39B5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104" y="19968505"/>
            <a:ext cx="3161251" cy="1032486"/>
          </a:xfrm>
          <a:prstGeom prst="rect">
            <a:avLst/>
          </a:prstGeom>
        </p:spPr>
      </p:pic>
      <p:pic>
        <p:nvPicPr>
          <p:cNvPr id="1261" name="Imagen 1260">
            <a:extLst>
              <a:ext uri="{FF2B5EF4-FFF2-40B4-BE49-F238E27FC236}">
                <a16:creationId xmlns:a16="http://schemas.microsoft.com/office/drawing/2014/main" id="{390F897D-CB42-49DB-8F97-0F8D448CA7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679" y="19014741"/>
            <a:ext cx="3161251" cy="1032486"/>
          </a:xfrm>
          <a:prstGeom prst="rect">
            <a:avLst/>
          </a:prstGeom>
        </p:spPr>
      </p:pic>
      <p:pic>
        <p:nvPicPr>
          <p:cNvPr id="1262" name="Imagen 1261">
            <a:extLst>
              <a:ext uri="{FF2B5EF4-FFF2-40B4-BE49-F238E27FC236}">
                <a16:creationId xmlns:a16="http://schemas.microsoft.com/office/drawing/2014/main" id="{5FECFBDA-39FC-4DBF-A965-1467123291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679" y="18060988"/>
            <a:ext cx="3161251" cy="1032486"/>
          </a:xfrm>
          <a:prstGeom prst="rect">
            <a:avLst/>
          </a:prstGeom>
        </p:spPr>
      </p:pic>
      <p:pic>
        <p:nvPicPr>
          <p:cNvPr id="1263" name="Imagen 1262">
            <a:extLst>
              <a:ext uri="{FF2B5EF4-FFF2-40B4-BE49-F238E27FC236}">
                <a16:creationId xmlns:a16="http://schemas.microsoft.com/office/drawing/2014/main" id="{C0F6FF45-D10E-40B2-8EF4-057A119D7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2204" y="17107225"/>
            <a:ext cx="3161251" cy="1032486"/>
          </a:xfrm>
          <a:prstGeom prst="rect">
            <a:avLst/>
          </a:prstGeom>
        </p:spPr>
      </p:pic>
      <p:pic>
        <p:nvPicPr>
          <p:cNvPr id="1264" name="Imagen 1263">
            <a:extLst>
              <a:ext uri="{FF2B5EF4-FFF2-40B4-BE49-F238E27FC236}">
                <a16:creationId xmlns:a16="http://schemas.microsoft.com/office/drawing/2014/main" id="{C7A985A1-0C2D-462D-86C1-1922594A6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2679" y="16153471"/>
            <a:ext cx="3161251" cy="1032486"/>
          </a:xfrm>
          <a:prstGeom prst="rect">
            <a:avLst/>
          </a:prstGeom>
        </p:spPr>
      </p:pic>
      <p:pic>
        <p:nvPicPr>
          <p:cNvPr id="1265" name="Imagen 1264">
            <a:extLst>
              <a:ext uri="{FF2B5EF4-FFF2-40B4-BE49-F238E27FC236}">
                <a16:creationId xmlns:a16="http://schemas.microsoft.com/office/drawing/2014/main" id="{EC18F9FD-E1D9-4A36-B992-E595F4BBD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8493" y="15196593"/>
            <a:ext cx="3161251" cy="1032486"/>
          </a:xfrm>
          <a:prstGeom prst="rect">
            <a:avLst/>
          </a:prstGeom>
        </p:spPr>
      </p:pic>
      <p:pic>
        <p:nvPicPr>
          <p:cNvPr id="1266" name="Imagen 1265">
            <a:extLst>
              <a:ext uri="{FF2B5EF4-FFF2-40B4-BE49-F238E27FC236}">
                <a16:creationId xmlns:a16="http://schemas.microsoft.com/office/drawing/2014/main" id="{063DAED1-5AFF-4979-999B-DC230B706E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08" y="14246766"/>
            <a:ext cx="3161251" cy="1032486"/>
          </a:xfrm>
          <a:prstGeom prst="rect">
            <a:avLst/>
          </a:prstGeom>
        </p:spPr>
      </p:pic>
      <p:pic>
        <p:nvPicPr>
          <p:cNvPr id="1267" name="Imagen 1266">
            <a:extLst>
              <a:ext uri="{FF2B5EF4-FFF2-40B4-BE49-F238E27FC236}">
                <a16:creationId xmlns:a16="http://schemas.microsoft.com/office/drawing/2014/main" id="{660CFCBB-4397-4D1A-B3DD-03C84E5AE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8018" y="12979619"/>
            <a:ext cx="3161251" cy="1032486"/>
          </a:xfrm>
          <a:prstGeom prst="rect">
            <a:avLst/>
          </a:prstGeom>
        </p:spPr>
      </p:pic>
      <p:pic>
        <p:nvPicPr>
          <p:cNvPr id="1268" name="Imagen 1267">
            <a:extLst>
              <a:ext uri="{FF2B5EF4-FFF2-40B4-BE49-F238E27FC236}">
                <a16:creationId xmlns:a16="http://schemas.microsoft.com/office/drawing/2014/main" id="{6F79027B-F17D-4B8F-B155-01C29DBCF4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08" y="11999891"/>
            <a:ext cx="3161251" cy="1032486"/>
          </a:xfrm>
          <a:prstGeom prst="rect">
            <a:avLst/>
          </a:prstGeom>
        </p:spPr>
      </p:pic>
      <p:pic>
        <p:nvPicPr>
          <p:cNvPr id="1269" name="Imagen 1268">
            <a:extLst>
              <a:ext uri="{FF2B5EF4-FFF2-40B4-BE49-F238E27FC236}">
                <a16:creationId xmlns:a16="http://schemas.microsoft.com/office/drawing/2014/main" id="{F8A0AFDB-1024-4C83-8150-A8BC68F2B9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578" y="14254212"/>
            <a:ext cx="3161251" cy="1032486"/>
          </a:xfrm>
          <a:prstGeom prst="rect">
            <a:avLst/>
          </a:prstGeom>
        </p:spPr>
      </p:pic>
      <p:pic>
        <p:nvPicPr>
          <p:cNvPr id="1270" name="Imagen 1269">
            <a:extLst>
              <a:ext uri="{FF2B5EF4-FFF2-40B4-BE49-F238E27FC236}">
                <a16:creationId xmlns:a16="http://schemas.microsoft.com/office/drawing/2014/main" id="{32108010-93B4-44BD-AB98-DEA201717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578" y="15174638"/>
            <a:ext cx="3161251" cy="1032486"/>
          </a:xfrm>
          <a:prstGeom prst="rect">
            <a:avLst/>
          </a:prstGeom>
        </p:spPr>
      </p:pic>
      <p:pic>
        <p:nvPicPr>
          <p:cNvPr id="1271" name="Imagen 1270">
            <a:extLst>
              <a:ext uri="{FF2B5EF4-FFF2-40B4-BE49-F238E27FC236}">
                <a16:creationId xmlns:a16="http://schemas.microsoft.com/office/drawing/2014/main" id="{DAA60621-962D-4E1C-A2C5-B291FC6C62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585" y="16089174"/>
            <a:ext cx="3161251" cy="1032486"/>
          </a:xfrm>
          <a:prstGeom prst="rect">
            <a:avLst/>
          </a:prstGeom>
        </p:spPr>
      </p:pic>
      <p:pic>
        <p:nvPicPr>
          <p:cNvPr id="1272" name="Imagen 1271">
            <a:extLst>
              <a:ext uri="{FF2B5EF4-FFF2-40B4-BE49-F238E27FC236}">
                <a16:creationId xmlns:a16="http://schemas.microsoft.com/office/drawing/2014/main" id="{919C13EF-DA9C-4116-8390-B21135E5F2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688" y="17004620"/>
            <a:ext cx="3146098" cy="1032486"/>
          </a:xfrm>
          <a:prstGeom prst="rect">
            <a:avLst/>
          </a:prstGeom>
        </p:spPr>
      </p:pic>
      <p:pic>
        <p:nvPicPr>
          <p:cNvPr id="1273" name="Imagen 1272">
            <a:extLst>
              <a:ext uri="{FF2B5EF4-FFF2-40B4-BE49-F238E27FC236}">
                <a16:creationId xmlns:a16="http://schemas.microsoft.com/office/drawing/2014/main" id="{EE5106E8-75C5-4C53-A435-8BC140E83E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632" y="17919032"/>
            <a:ext cx="3161251" cy="1032486"/>
          </a:xfrm>
          <a:prstGeom prst="rect">
            <a:avLst/>
          </a:prstGeom>
        </p:spPr>
      </p:pic>
      <p:pic>
        <p:nvPicPr>
          <p:cNvPr id="1274" name="Imagen 1273">
            <a:extLst>
              <a:ext uri="{FF2B5EF4-FFF2-40B4-BE49-F238E27FC236}">
                <a16:creationId xmlns:a16="http://schemas.microsoft.com/office/drawing/2014/main" id="{C36E1BBD-583A-4F34-B9EC-839650B4E9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157" y="18826364"/>
            <a:ext cx="3161251" cy="1032486"/>
          </a:xfrm>
          <a:prstGeom prst="rect">
            <a:avLst/>
          </a:prstGeom>
        </p:spPr>
      </p:pic>
      <p:pic>
        <p:nvPicPr>
          <p:cNvPr id="1275" name="Imagen 1274">
            <a:extLst>
              <a:ext uri="{FF2B5EF4-FFF2-40B4-BE49-F238E27FC236}">
                <a16:creationId xmlns:a16="http://schemas.microsoft.com/office/drawing/2014/main" id="{EA677497-544E-4104-89B6-863BBF3476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621" y="19751741"/>
            <a:ext cx="3161251" cy="1032486"/>
          </a:xfrm>
          <a:prstGeom prst="rect">
            <a:avLst/>
          </a:prstGeom>
        </p:spPr>
      </p:pic>
      <p:pic>
        <p:nvPicPr>
          <p:cNvPr id="1276" name="Imagen 1275">
            <a:extLst>
              <a:ext uri="{FF2B5EF4-FFF2-40B4-BE49-F238E27FC236}">
                <a16:creationId xmlns:a16="http://schemas.microsoft.com/office/drawing/2014/main" id="{653C6CD5-C10F-4936-B7BF-06CD8384B9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979" y="20668915"/>
            <a:ext cx="3161251" cy="1032486"/>
          </a:xfrm>
          <a:prstGeom prst="rect">
            <a:avLst/>
          </a:prstGeom>
        </p:spPr>
      </p:pic>
      <p:pic>
        <p:nvPicPr>
          <p:cNvPr id="1277" name="Imagen 1276">
            <a:extLst>
              <a:ext uri="{FF2B5EF4-FFF2-40B4-BE49-F238E27FC236}">
                <a16:creationId xmlns:a16="http://schemas.microsoft.com/office/drawing/2014/main" id="{371C05CD-A67E-4A73-950F-BAC680726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867" y="21584763"/>
            <a:ext cx="3161251" cy="1114372"/>
          </a:xfrm>
          <a:prstGeom prst="rect">
            <a:avLst/>
          </a:prstGeom>
        </p:spPr>
      </p:pic>
      <p:pic>
        <p:nvPicPr>
          <p:cNvPr id="1278" name="Imagen 1277">
            <a:extLst>
              <a:ext uri="{FF2B5EF4-FFF2-40B4-BE49-F238E27FC236}">
                <a16:creationId xmlns:a16="http://schemas.microsoft.com/office/drawing/2014/main" id="{54916460-FFA0-44F9-8179-8177C0EBD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42" y="20346953"/>
            <a:ext cx="2969573" cy="1032486"/>
          </a:xfrm>
          <a:prstGeom prst="rect">
            <a:avLst/>
          </a:prstGeom>
        </p:spPr>
      </p:pic>
      <p:sp>
        <p:nvSpPr>
          <p:cNvPr id="1351" name="CuadroTexto 1350">
            <a:extLst>
              <a:ext uri="{FF2B5EF4-FFF2-40B4-BE49-F238E27FC236}">
                <a16:creationId xmlns:a16="http://schemas.microsoft.com/office/drawing/2014/main" id="{36A5D916-296F-4B28-817B-9F2D8C473F92}"/>
              </a:ext>
            </a:extLst>
          </p:cNvPr>
          <p:cNvSpPr txBox="1"/>
          <p:nvPr/>
        </p:nvSpPr>
        <p:spPr>
          <a:xfrm>
            <a:off x="1667562" y="14521185"/>
            <a:ext cx="1574009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Ingeniería Electrónica</a:t>
            </a:r>
          </a:p>
        </p:txBody>
      </p:sp>
      <p:sp>
        <p:nvSpPr>
          <p:cNvPr id="1366" name="CuadroTexto 1365">
            <a:extLst>
              <a:ext uri="{FF2B5EF4-FFF2-40B4-BE49-F238E27FC236}">
                <a16:creationId xmlns:a16="http://schemas.microsoft.com/office/drawing/2014/main" id="{69EA936D-02D1-4025-A994-C5713648F07F}"/>
              </a:ext>
            </a:extLst>
          </p:cNvPr>
          <p:cNvSpPr txBox="1"/>
          <p:nvPr/>
        </p:nvSpPr>
        <p:spPr>
          <a:xfrm>
            <a:off x="1651482" y="15604663"/>
            <a:ext cx="1574009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Ingeniería Sistemas</a:t>
            </a:r>
          </a:p>
        </p:txBody>
      </p:sp>
      <p:sp>
        <p:nvSpPr>
          <p:cNvPr id="1367" name="CuadroTexto 1366">
            <a:extLst>
              <a:ext uri="{FF2B5EF4-FFF2-40B4-BE49-F238E27FC236}">
                <a16:creationId xmlns:a16="http://schemas.microsoft.com/office/drawing/2014/main" id="{57F26BBD-7234-49AD-968A-682A60179CFB}"/>
              </a:ext>
            </a:extLst>
          </p:cNvPr>
          <p:cNvSpPr txBox="1"/>
          <p:nvPr/>
        </p:nvSpPr>
        <p:spPr>
          <a:xfrm>
            <a:off x="1623479" y="16627804"/>
            <a:ext cx="1574009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Ingeniería Industrial</a:t>
            </a:r>
          </a:p>
        </p:txBody>
      </p:sp>
      <p:sp>
        <p:nvSpPr>
          <p:cNvPr id="1368" name="CuadroTexto 1367">
            <a:extLst>
              <a:ext uri="{FF2B5EF4-FFF2-40B4-BE49-F238E27FC236}">
                <a16:creationId xmlns:a16="http://schemas.microsoft.com/office/drawing/2014/main" id="{D7630235-41FB-4AC5-8020-D04C17988B6F}"/>
              </a:ext>
            </a:extLst>
          </p:cNvPr>
          <p:cNvSpPr txBox="1"/>
          <p:nvPr/>
        </p:nvSpPr>
        <p:spPr>
          <a:xfrm>
            <a:off x="1469538" y="17640779"/>
            <a:ext cx="1944012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Ingeniería Catastral y Geodesia</a:t>
            </a:r>
          </a:p>
        </p:txBody>
      </p:sp>
      <p:sp>
        <p:nvSpPr>
          <p:cNvPr id="1369" name="CuadroTexto 1368">
            <a:extLst>
              <a:ext uri="{FF2B5EF4-FFF2-40B4-BE49-F238E27FC236}">
                <a16:creationId xmlns:a16="http://schemas.microsoft.com/office/drawing/2014/main" id="{ED4C4467-3C09-42EE-9178-98961C54A8C9}"/>
              </a:ext>
            </a:extLst>
          </p:cNvPr>
          <p:cNvSpPr txBox="1"/>
          <p:nvPr/>
        </p:nvSpPr>
        <p:spPr>
          <a:xfrm>
            <a:off x="1640274" y="18605577"/>
            <a:ext cx="1574009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Ingeniería Eléctrica</a:t>
            </a:r>
          </a:p>
        </p:txBody>
      </p:sp>
      <p:sp>
        <p:nvSpPr>
          <p:cNvPr id="1370" name="CuadroTexto 1369">
            <a:extLst>
              <a:ext uri="{FF2B5EF4-FFF2-40B4-BE49-F238E27FC236}">
                <a16:creationId xmlns:a16="http://schemas.microsoft.com/office/drawing/2014/main" id="{4F602CE7-B3B2-4166-81C3-BB6FEB7CE5E5}"/>
              </a:ext>
            </a:extLst>
          </p:cNvPr>
          <p:cNvSpPr txBox="1"/>
          <p:nvPr/>
        </p:nvSpPr>
        <p:spPr>
          <a:xfrm>
            <a:off x="1662988" y="19684713"/>
            <a:ext cx="1574009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Esp. en Ingeniería de Software</a:t>
            </a:r>
          </a:p>
        </p:txBody>
      </p:sp>
      <p:sp>
        <p:nvSpPr>
          <p:cNvPr id="1371" name="CuadroTexto 1370">
            <a:extLst>
              <a:ext uri="{FF2B5EF4-FFF2-40B4-BE49-F238E27FC236}">
                <a16:creationId xmlns:a16="http://schemas.microsoft.com/office/drawing/2014/main" id="{2D17D0A8-2B43-470D-9A58-86FA593220A3}"/>
              </a:ext>
            </a:extLst>
          </p:cNvPr>
          <p:cNvSpPr txBox="1"/>
          <p:nvPr/>
        </p:nvSpPr>
        <p:spPr>
          <a:xfrm>
            <a:off x="1480665" y="20562698"/>
            <a:ext cx="1915127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Esp. en Higiene, Seguridad y Salud en el Trabajo</a:t>
            </a:r>
          </a:p>
        </p:txBody>
      </p:sp>
      <p:sp>
        <p:nvSpPr>
          <p:cNvPr id="1372" name="CuadroTexto 1371">
            <a:extLst>
              <a:ext uri="{FF2B5EF4-FFF2-40B4-BE49-F238E27FC236}">
                <a16:creationId xmlns:a16="http://schemas.microsoft.com/office/drawing/2014/main" id="{92032AC8-D368-4DBE-891C-09B9C1E2B009}"/>
              </a:ext>
            </a:extLst>
          </p:cNvPr>
          <p:cNvSpPr txBox="1"/>
          <p:nvPr/>
        </p:nvSpPr>
        <p:spPr>
          <a:xfrm>
            <a:off x="5150132" y="14450069"/>
            <a:ext cx="2162351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Esp. en Telecomunicaciones Móviles</a:t>
            </a:r>
          </a:p>
        </p:txBody>
      </p:sp>
      <p:sp>
        <p:nvSpPr>
          <p:cNvPr id="1374" name="CuadroTexto 1373">
            <a:extLst>
              <a:ext uri="{FF2B5EF4-FFF2-40B4-BE49-F238E27FC236}">
                <a16:creationId xmlns:a16="http://schemas.microsoft.com/office/drawing/2014/main" id="{CEF9ABB6-491B-49C5-B19E-5CD8954DAB96}"/>
              </a:ext>
            </a:extLst>
          </p:cNvPr>
          <p:cNvSpPr txBox="1"/>
          <p:nvPr/>
        </p:nvSpPr>
        <p:spPr>
          <a:xfrm>
            <a:off x="5284958" y="15469283"/>
            <a:ext cx="1727570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Esp. en Bioingeniería</a:t>
            </a:r>
          </a:p>
        </p:txBody>
      </p:sp>
      <p:sp>
        <p:nvSpPr>
          <p:cNvPr id="1375" name="CuadroTexto 1374">
            <a:extLst>
              <a:ext uri="{FF2B5EF4-FFF2-40B4-BE49-F238E27FC236}">
                <a16:creationId xmlns:a16="http://schemas.microsoft.com/office/drawing/2014/main" id="{76861735-8FC8-42A6-A9A0-21BB6A6E3604}"/>
              </a:ext>
            </a:extLst>
          </p:cNvPr>
          <p:cNvSpPr txBox="1"/>
          <p:nvPr/>
        </p:nvSpPr>
        <p:spPr>
          <a:xfrm>
            <a:off x="5261829" y="16291662"/>
            <a:ext cx="1818940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Esp. en Informática y Automatización Industrial</a:t>
            </a:r>
          </a:p>
        </p:txBody>
      </p:sp>
      <p:sp>
        <p:nvSpPr>
          <p:cNvPr id="1376" name="CuadroTexto 1375">
            <a:extLst>
              <a:ext uri="{FF2B5EF4-FFF2-40B4-BE49-F238E27FC236}">
                <a16:creationId xmlns:a16="http://schemas.microsoft.com/office/drawing/2014/main" id="{166571CB-A527-4CF2-A780-7F2F9E3CE68D}"/>
              </a:ext>
            </a:extLst>
          </p:cNvPr>
          <p:cNvSpPr txBox="1"/>
          <p:nvPr/>
        </p:nvSpPr>
        <p:spPr>
          <a:xfrm>
            <a:off x="5242782" y="17289415"/>
            <a:ext cx="1852758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Esp. en Teleinformática</a:t>
            </a:r>
          </a:p>
        </p:txBody>
      </p:sp>
      <p:sp>
        <p:nvSpPr>
          <p:cNvPr id="1377" name="CuadroTexto 1376">
            <a:extLst>
              <a:ext uri="{FF2B5EF4-FFF2-40B4-BE49-F238E27FC236}">
                <a16:creationId xmlns:a16="http://schemas.microsoft.com/office/drawing/2014/main" id="{10071D05-61FF-4682-8891-8CC3DFAE5EB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5332583" y="18293477"/>
            <a:ext cx="1688303" cy="277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Esp. en Avalúos</a:t>
            </a:r>
          </a:p>
        </p:txBody>
      </p:sp>
      <p:sp>
        <p:nvSpPr>
          <p:cNvPr id="1378" name="CuadroTexto 1377">
            <a:extLst>
              <a:ext uri="{FF2B5EF4-FFF2-40B4-BE49-F238E27FC236}">
                <a16:creationId xmlns:a16="http://schemas.microsoft.com/office/drawing/2014/main" id="{DC1BEAE7-6217-4149-961A-CD925F8B949D}"/>
              </a:ext>
            </a:extLst>
          </p:cNvPr>
          <p:cNvSpPr txBox="1"/>
          <p:nvPr/>
        </p:nvSpPr>
        <p:spPr>
          <a:xfrm>
            <a:off x="5220350" y="19035799"/>
            <a:ext cx="1856819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Esp. en Sistemas de Información Geográfica</a:t>
            </a:r>
          </a:p>
        </p:txBody>
      </p:sp>
      <p:sp>
        <p:nvSpPr>
          <p:cNvPr id="1379" name="CuadroTexto 1378">
            <a:extLst>
              <a:ext uri="{FF2B5EF4-FFF2-40B4-BE49-F238E27FC236}">
                <a16:creationId xmlns:a16="http://schemas.microsoft.com/office/drawing/2014/main" id="{36F3ED94-036C-4FB2-8BF4-05BB738BFC75}"/>
              </a:ext>
            </a:extLst>
          </p:cNvPr>
          <p:cNvSpPr txBox="1"/>
          <p:nvPr/>
        </p:nvSpPr>
        <p:spPr>
          <a:xfrm>
            <a:off x="5356469" y="20049382"/>
            <a:ext cx="1574009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Esp. en Proyectos Informáticos</a:t>
            </a:r>
          </a:p>
        </p:txBody>
      </p:sp>
      <p:sp>
        <p:nvSpPr>
          <p:cNvPr id="1380" name="CuadroTexto 1379">
            <a:extLst>
              <a:ext uri="{FF2B5EF4-FFF2-40B4-BE49-F238E27FC236}">
                <a16:creationId xmlns:a16="http://schemas.microsoft.com/office/drawing/2014/main" id="{F359791E-2ED1-4F3C-BB0E-E327E3999499}"/>
              </a:ext>
            </a:extLst>
          </p:cNvPr>
          <p:cNvSpPr txBox="1"/>
          <p:nvPr/>
        </p:nvSpPr>
        <p:spPr>
          <a:xfrm>
            <a:off x="5210128" y="20887662"/>
            <a:ext cx="1756341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Esp. en Gestión de Proyectos de Ingeniaría</a:t>
            </a:r>
          </a:p>
        </p:txBody>
      </p:sp>
      <p:sp>
        <p:nvSpPr>
          <p:cNvPr id="1381" name="CuadroTexto 1380">
            <a:extLst>
              <a:ext uri="{FF2B5EF4-FFF2-40B4-BE49-F238E27FC236}">
                <a16:creationId xmlns:a16="http://schemas.microsoft.com/office/drawing/2014/main" id="{61A749C5-45C1-4080-8E2D-A8BF3DCD7211}"/>
              </a:ext>
            </a:extLst>
          </p:cNvPr>
          <p:cNvSpPr txBox="1"/>
          <p:nvPr/>
        </p:nvSpPr>
        <p:spPr>
          <a:xfrm>
            <a:off x="5166691" y="21653460"/>
            <a:ext cx="2018964" cy="1018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Maest. en Ciencias de la Información y las Comunicaciones con Enf. en Ingeniería de Software</a:t>
            </a:r>
          </a:p>
        </p:txBody>
      </p:sp>
      <p:sp>
        <p:nvSpPr>
          <p:cNvPr id="1373" name="CuadroTexto 1372">
            <a:extLst>
              <a:ext uri="{FF2B5EF4-FFF2-40B4-BE49-F238E27FC236}">
                <a16:creationId xmlns:a16="http://schemas.microsoft.com/office/drawing/2014/main" id="{98D6DA96-A09C-4207-BDE6-C7614F517D3B}"/>
              </a:ext>
            </a:extLst>
          </p:cNvPr>
          <p:cNvSpPr txBox="1"/>
          <p:nvPr/>
        </p:nvSpPr>
        <p:spPr>
          <a:xfrm>
            <a:off x="8854281" y="14562667"/>
            <a:ext cx="1905252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Maest. en Gerencia Integral de Proyectos</a:t>
            </a:r>
          </a:p>
        </p:txBody>
      </p:sp>
      <p:sp>
        <p:nvSpPr>
          <p:cNvPr id="1382" name="CuadroTexto 1381">
            <a:extLst>
              <a:ext uri="{FF2B5EF4-FFF2-40B4-BE49-F238E27FC236}">
                <a16:creationId xmlns:a16="http://schemas.microsoft.com/office/drawing/2014/main" id="{63E277FD-508A-4827-8B97-A39E91B054D0}"/>
              </a:ext>
            </a:extLst>
          </p:cNvPr>
          <p:cNvSpPr txBox="1"/>
          <p:nvPr/>
        </p:nvSpPr>
        <p:spPr>
          <a:xfrm>
            <a:off x="8913253" y="15299894"/>
            <a:ext cx="2067354" cy="833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Maest. en Ciencias de la Información y las Comunicaciones Enf. en Geomática</a:t>
            </a:r>
          </a:p>
        </p:txBody>
      </p:sp>
      <p:sp>
        <p:nvSpPr>
          <p:cNvPr id="1383" name="CuadroTexto 1382">
            <a:extLst>
              <a:ext uri="{FF2B5EF4-FFF2-40B4-BE49-F238E27FC236}">
                <a16:creationId xmlns:a16="http://schemas.microsoft.com/office/drawing/2014/main" id="{789EB792-620B-4443-B42D-2979483C67DA}"/>
              </a:ext>
            </a:extLst>
          </p:cNvPr>
          <p:cNvSpPr txBox="1"/>
          <p:nvPr/>
        </p:nvSpPr>
        <p:spPr>
          <a:xfrm>
            <a:off x="8863765" y="16362561"/>
            <a:ext cx="2133853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Maest. en </a:t>
            </a:r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Telecomunicaciones</a:t>
            </a: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Móviles</a:t>
            </a:r>
            <a:endParaRPr lang="es-CO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84" name="CuadroTexto 1383">
            <a:extLst>
              <a:ext uri="{FF2B5EF4-FFF2-40B4-BE49-F238E27FC236}">
                <a16:creationId xmlns:a16="http://schemas.microsoft.com/office/drawing/2014/main" id="{41185974-6124-4438-8829-41D4F37CAC40}"/>
              </a:ext>
            </a:extLst>
          </p:cNvPr>
          <p:cNvSpPr txBox="1"/>
          <p:nvPr/>
        </p:nvSpPr>
        <p:spPr>
          <a:xfrm>
            <a:off x="8955610" y="17394331"/>
            <a:ext cx="2014587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Maest. en Ingeniería Industrial</a:t>
            </a:r>
            <a:endParaRPr lang="es-CO" sz="12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5" name="CuadroTexto 1384">
            <a:extLst>
              <a:ext uri="{FF2B5EF4-FFF2-40B4-BE49-F238E27FC236}">
                <a16:creationId xmlns:a16="http://schemas.microsoft.com/office/drawing/2014/main" id="{9D45D4E6-7B41-4AF3-A6BE-CB7476728B4E}"/>
              </a:ext>
            </a:extLst>
          </p:cNvPr>
          <p:cNvSpPr txBox="1"/>
          <p:nvPr/>
        </p:nvSpPr>
        <p:spPr>
          <a:xfrm>
            <a:off x="8912064" y="18174066"/>
            <a:ext cx="2075343" cy="833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Maest. en Ciencias de la Información y las Comunicaciones Enf. en Sistemas de Información</a:t>
            </a:r>
            <a:endParaRPr lang="es-CO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86" name="CuadroTexto 1385">
            <a:extLst>
              <a:ext uri="{FF2B5EF4-FFF2-40B4-BE49-F238E27FC236}">
                <a16:creationId xmlns:a16="http://schemas.microsoft.com/office/drawing/2014/main" id="{8D2043FC-FF99-4764-A3C0-EB8315C86C70}"/>
              </a:ext>
            </a:extLst>
          </p:cNvPr>
          <p:cNvSpPr txBox="1"/>
          <p:nvPr/>
        </p:nvSpPr>
        <p:spPr>
          <a:xfrm>
            <a:off x="8748786" y="19144839"/>
            <a:ext cx="2297594" cy="833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Maest. en Ciencias de la Información y las Comunicaciones Enf. en Teleinformática</a:t>
            </a:r>
            <a:endParaRPr lang="es-CO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87" name="CuadroTexto 1386">
            <a:extLst>
              <a:ext uri="{FF2B5EF4-FFF2-40B4-BE49-F238E27FC236}">
                <a16:creationId xmlns:a16="http://schemas.microsoft.com/office/drawing/2014/main" id="{AE3D9A4E-F6B9-4F33-BEE4-3877D9037E7F}"/>
              </a:ext>
            </a:extLst>
          </p:cNvPr>
          <p:cNvSpPr txBox="1"/>
          <p:nvPr/>
        </p:nvSpPr>
        <p:spPr>
          <a:xfrm>
            <a:off x="8840523" y="20180792"/>
            <a:ext cx="2099485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Maest. en Ingeniaría – Enf. Ingeniería Electrónica/Eléctrica</a:t>
            </a:r>
            <a:endParaRPr lang="es-CO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88" name="CuadroTexto 1387">
            <a:extLst>
              <a:ext uri="{FF2B5EF4-FFF2-40B4-BE49-F238E27FC236}">
                <a16:creationId xmlns:a16="http://schemas.microsoft.com/office/drawing/2014/main" id="{21E8C39F-5C95-4DFD-AFA1-9AABB82F78F4}"/>
              </a:ext>
            </a:extLst>
          </p:cNvPr>
          <p:cNvSpPr txBox="1"/>
          <p:nvPr/>
        </p:nvSpPr>
        <p:spPr>
          <a:xfrm>
            <a:off x="9067685" y="21211137"/>
            <a:ext cx="1574009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Doctorado</a:t>
            </a: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en</a:t>
            </a:r>
            <a:endParaRPr lang="es-CO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Ingeniería</a:t>
            </a:r>
            <a:endParaRPr lang="es-CO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1393" name="Conector recto 1392">
            <a:extLst>
              <a:ext uri="{FF2B5EF4-FFF2-40B4-BE49-F238E27FC236}">
                <a16:creationId xmlns:a16="http://schemas.microsoft.com/office/drawing/2014/main" id="{1B18C1EA-D1DA-45A7-B7BF-741F8BF0AF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740719" y="12973276"/>
            <a:ext cx="7778" cy="122039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4" name="Conector recto 1393">
            <a:extLst>
              <a:ext uri="{FF2B5EF4-FFF2-40B4-BE49-F238E27FC236}">
                <a16:creationId xmlns:a16="http://schemas.microsoft.com/office/drawing/2014/main" id="{9C278DA7-4184-4184-8148-7D88B5C4C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41684" y="14193671"/>
            <a:ext cx="0" cy="668166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5" name="Conector recto 1394">
            <a:extLst>
              <a:ext uri="{FF2B5EF4-FFF2-40B4-BE49-F238E27FC236}">
                <a16:creationId xmlns:a16="http://schemas.microsoft.com/office/drawing/2014/main" id="{E8641CBE-9FE2-4493-9510-8183D1513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929027" y="14186568"/>
            <a:ext cx="845" cy="793414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6" name="Conector recto 1395">
            <a:extLst>
              <a:ext uri="{FF2B5EF4-FFF2-40B4-BE49-F238E27FC236}">
                <a16:creationId xmlns:a16="http://schemas.microsoft.com/office/drawing/2014/main" id="{BDE1418B-72F6-4FAE-9748-B064EF1FE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7549586" y="14193677"/>
            <a:ext cx="4061" cy="724988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7" name="Conector recto 1396">
            <a:extLst>
              <a:ext uri="{FF2B5EF4-FFF2-40B4-BE49-F238E27FC236}">
                <a16:creationId xmlns:a16="http://schemas.microsoft.com/office/drawing/2014/main" id="{AFB330B6-A425-46C2-A80B-AB48A619F7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41698" y="14194811"/>
            <a:ext cx="741602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8" name="Conector recto 1397">
            <a:extLst>
              <a:ext uri="{FF2B5EF4-FFF2-40B4-BE49-F238E27FC236}">
                <a16:creationId xmlns:a16="http://schemas.microsoft.com/office/drawing/2014/main" id="{F5FE3A44-B1F6-4017-B573-D7FEE579D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752855" y="13495862"/>
            <a:ext cx="222137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9" name="Conector recto 1398">
            <a:extLst>
              <a:ext uri="{FF2B5EF4-FFF2-40B4-BE49-F238E27FC236}">
                <a16:creationId xmlns:a16="http://schemas.microsoft.com/office/drawing/2014/main" id="{00570D3B-B06D-46C4-8766-AD8A67FE4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7283249" y="12525658"/>
            <a:ext cx="635183" cy="75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00" name="Conector recto 1399">
            <a:extLst>
              <a:ext uri="{FF2B5EF4-FFF2-40B4-BE49-F238E27FC236}">
                <a16:creationId xmlns:a16="http://schemas.microsoft.com/office/drawing/2014/main" id="{3F589441-5743-4C85-91B5-E46E158F9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40052" y="20862130"/>
            <a:ext cx="521709" cy="1319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01" name="Conector recto 1400">
            <a:extLst>
              <a:ext uri="{FF2B5EF4-FFF2-40B4-BE49-F238E27FC236}">
                <a16:creationId xmlns:a16="http://schemas.microsoft.com/office/drawing/2014/main" id="{8629E0F7-F9FC-4015-B818-D49AB84291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7568654" y="17623468"/>
            <a:ext cx="41023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02" name="Conector recto 1401">
            <a:extLst>
              <a:ext uri="{FF2B5EF4-FFF2-40B4-BE49-F238E27FC236}">
                <a16:creationId xmlns:a16="http://schemas.microsoft.com/office/drawing/2014/main" id="{184F5770-B9E6-4629-969F-F424A0779D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937751" y="14770455"/>
            <a:ext cx="34551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03" name="Conector recto 1402">
            <a:extLst>
              <a:ext uri="{FF2B5EF4-FFF2-40B4-BE49-F238E27FC236}">
                <a16:creationId xmlns:a16="http://schemas.microsoft.com/office/drawing/2014/main" id="{091C4085-D677-4F81-89A9-5126D145B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7553652" y="16669709"/>
            <a:ext cx="4061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04" name="Conector recto 1403">
            <a:extLst>
              <a:ext uri="{FF2B5EF4-FFF2-40B4-BE49-F238E27FC236}">
                <a16:creationId xmlns:a16="http://schemas.microsoft.com/office/drawing/2014/main" id="{3F7FA875-BAA2-444B-B9F6-5BDB62076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7549592" y="15712836"/>
            <a:ext cx="41510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05" name="Conector recto 1404">
            <a:extLst>
              <a:ext uri="{FF2B5EF4-FFF2-40B4-BE49-F238E27FC236}">
                <a16:creationId xmlns:a16="http://schemas.microsoft.com/office/drawing/2014/main" id="{7DC1F968-D559-4426-A020-414D0D06C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7545784" y="14763009"/>
            <a:ext cx="36312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06" name="Conector recto 1405">
            <a:extLst>
              <a:ext uri="{FF2B5EF4-FFF2-40B4-BE49-F238E27FC236}">
                <a16:creationId xmlns:a16="http://schemas.microsoft.com/office/drawing/2014/main" id="{139E05FB-805B-4096-AC59-FB5A189BDB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272" idx="1"/>
          </p:cNvCxnSpPr>
          <p:nvPr/>
        </p:nvCxnSpPr>
        <p:spPr>
          <a:xfrm flipH="1" flipV="1">
            <a:off x="3928226" y="17515557"/>
            <a:ext cx="294462" cy="530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07" name="Conector recto 1406">
            <a:extLst>
              <a:ext uri="{FF2B5EF4-FFF2-40B4-BE49-F238E27FC236}">
                <a16:creationId xmlns:a16="http://schemas.microsoft.com/office/drawing/2014/main" id="{C780268B-85F2-4014-9DFE-40F366B2E9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140045" y="15851067"/>
            <a:ext cx="41062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08" name="Conector recto 1407">
            <a:extLst>
              <a:ext uri="{FF2B5EF4-FFF2-40B4-BE49-F238E27FC236}">
                <a16:creationId xmlns:a16="http://schemas.microsoft.com/office/drawing/2014/main" id="{15BAF568-2DB3-4D21-9BE5-E4624BCCA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37894" y="14753484"/>
            <a:ext cx="41278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09" name="Conector recto 1408">
            <a:extLst>
              <a:ext uri="{FF2B5EF4-FFF2-40B4-BE49-F238E27FC236}">
                <a16:creationId xmlns:a16="http://schemas.microsoft.com/office/drawing/2014/main" id="{C2B057A8-796E-488D-915A-FFCD086BE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937478" y="15719451"/>
            <a:ext cx="34577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0" name="Conector recto 1409">
            <a:extLst>
              <a:ext uri="{FF2B5EF4-FFF2-40B4-BE49-F238E27FC236}">
                <a16:creationId xmlns:a16="http://schemas.microsoft.com/office/drawing/2014/main" id="{F22F3524-E33A-4521-A95A-8D4BD16FA7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929863" y="16614942"/>
            <a:ext cx="34792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1" name="Conector recto 1410">
            <a:extLst>
              <a:ext uri="{FF2B5EF4-FFF2-40B4-BE49-F238E27FC236}">
                <a16:creationId xmlns:a16="http://schemas.microsoft.com/office/drawing/2014/main" id="{C8F5387B-6203-4239-BAC0-8886755F8F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928213" y="18432741"/>
            <a:ext cx="317614" cy="254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2" name="Conector recto 1411">
            <a:extLst>
              <a:ext uri="{FF2B5EF4-FFF2-40B4-BE49-F238E27FC236}">
                <a16:creationId xmlns:a16="http://schemas.microsoft.com/office/drawing/2014/main" id="{EDFA65C1-A853-498C-ABD0-79B1A8F709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7559129" y="19530984"/>
            <a:ext cx="41023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3" name="Conector recto 1412">
            <a:extLst>
              <a:ext uri="{FF2B5EF4-FFF2-40B4-BE49-F238E27FC236}">
                <a16:creationId xmlns:a16="http://schemas.microsoft.com/office/drawing/2014/main" id="{0363A743-2E31-41CA-8C13-51A4B38A3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7567250" y="18577221"/>
            <a:ext cx="40211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4" name="Conector recto 1413">
            <a:extLst>
              <a:ext uri="{FF2B5EF4-FFF2-40B4-BE49-F238E27FC236}">
                <a16:creationId xmlns:a16="http://schemas.microsoft.com/office/drawing/2014/main" id="{CF9538F1-B389-4EDF-A9F0-749CEDC70C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37886" y="17866449"/>
            <a:ext cx="40257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5" name="Conector recto 1414">
            <a:extLst>
              <a:ext uri="{FF2B5EF4-FFF2-40B4-BE49-F238E27FC236}">
                <a16:creationId xmlns:a16="http://schemas.microsoft.com/office/drawing/2014/main" id="{846D4FB5-7AE8-4EB7-AB21-851264CA4E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37886" y="16863489"/>
            <a:ext cx="40257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6" name="Conector recto 1415">
            <a:extLst>
              <a:ext uri="{FF2B5EF4-FFF2-40B4-BE49-F238E27FC236}">
                <a16:creationId xmlns:a16="http://schemas.microsoft.com/office/drawing/2014/main" id="{274ED009-420C-47FC-BB18-76FCE04CD9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937738" y="20267979"/>
            <a:ext cx="31355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7" name="Conector recto 1416">
            <a:extLst>
              <a:ext uri="{FF2B5EF4-FFF2-40B4-BE49-F238E27FC236}">
                <a16:creationId xmlns:a16="http://schemas.microsoft.com/office/drawing/2014/main" id="{AEC6B3EB-9D3B-41E3-8D66-43C19FDF3F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45498" y="18850358"/>
            <a:ext cx="38475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8" name="Conector recto 1417">
            <a:extLst>
              <a:ext uri="{FF2B5EF4-FFF2-40B4-BE49-F238E27FC236}">
                <a16:creationId xmlns:a16="http://schemas.microsoft.com/office/drawing/2014/main" id="{6365A98E-199B-4287-90D6-CBA6C639AA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937738" y="19352132"/>
            <a:ext cx="31761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19" name="Conector recto 1418">
            <a:extLst>
              <a:ext uri="{FF2B5EF4-FFF2-40B4-BE49-F238E27FC236}">
                <a16:creationId xmlns:a16="http://schemas.microsoft.com/office/drawing/2014/main" id="{C4C4D590-C0AF-4AAE-B5C7-606E75C4E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549604" y="21443450"/>
            <a:ext cx="41023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20" name="Conector recto 1419">
            <a:extLst>
              <a:ext uri="{FF2B5EF4-FFF2-40B4-BE49-F238E27FC236}">
                <a16:creationId xmlns:a16="http://schemas.microsoft.com/office/drawing/2014/main" id="{E67B154B-086C-4481-A66D-609892000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548200" y="20484743"/>
            <a:ext cx="40211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21" name="Conector recto 1420">
            <a:extLst>
              <a:ext uri="{FF2B5EF4-FFF2-40B4-BE49-F238E27FC236}">
                <a16:creationId xmlns:a16="http://schemas.microsoft.com/office/drawing/2014/main" id="{4EA51506-E040-43CD-9F5F-06C3715D5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40052" y="19916893"/>
            <a:ext cx="39021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22" name="Conector recto 1421">
            <a:extLst>
              <a:ext uri="{FF2B5EF4-FFF2-40B4-BE49-F238E27FC236}">
                <a16:creationId xmlns:a16="http://schemas.microsoft.com/office/drawing/2014/main" id="{EDA9CB63-C79F-4B88-88F1-AFB7DEBE2B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923812" y="21185149"/>
            <a:ext cx="30438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96" name="Conector recto 1695">
            <a:extLst>
              <a:ext uri="{FF2B5EF4-FFF2-40B4-BE49-F238E27FC236}">
                <a16:creationId xmlns:a16="http://schemas.microsoft.com/office/drawing/2014/main" id="{B4F05BBE-A7E1-4075-8631-F7DDF6E312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923586" y="22119445"/>
            <a:ext cx="30438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43" name="Imagen 1242">
            <a:extLst>
              <a:ext uri="{FF2B5EF4-FFF2-40B4-BE49-F238E27FC236}">
                <a16:creationId xmlns:a16="http://schemas.microsoft.com/office/drawing/2014/main" id="{1570205F-9922-4F71-9C3D-4E169FEB64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8664" y="12146449"/>
            <a:ext cx="3161251" cy="1032486"/>
          </a:xfrm>
          <a:prstGeom prst="rect">
            <a:avLst/>
          </a:prstGeom>
        </p:spPr>
      </p:pic>
      <p:pic>
        <p:nvPicPr>
          <p:cNvPr id="1251" name="Imagen 1250">
            <a:extLst>
              <a:ext uri="{FF2B5EF4-FFF2-40B4-BE49-F238E27FC236}">
                <a16:creationId xmlns:a16="http://schemas.microsoft.com/office/drawing/2014/main" id="{46C6A49F-61C5-4397-A2E3-8E2FA804A0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0595" y="21088225"/>
            <a:ext cx="3161251" cy="1032486"/>
          </a:xfrm>
          <a:prstGeom prst="rect">
            <a:avLst/>
          </a:prstGeom>
        </p:spPr>
      </p:pic>
      <p:pic>
        <p:nvPicPr>
          <p:cNvPr id="1253" name="Imagen 1252">
            <a:extLst>
              <a:ext uri="{FF2B5EF4-FFF2-40B4-BE49-F238E27FC236}">
                <a16:creationId xmlns:a16="http://schemas.microsoft.com/office/drawing/2014/main" id="{1D5A3476-97B3-4E23-BDE9-89AA2E27C3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6234" y="19561563"/>
            <a:ext cx="3161251" cy="1032486"/>
          </a:xfrm>
          <a:prstGeom prst="rect">
            <a:avLst/>
          </a:prstGeom>
        </p:spPr>
      </p:pic>
      <p:pic>
        <p:nvPicPr>
          <p:cNvPr id="1254" name="Imagen 1253">
            <a:extLst>
              <a:ext uri="{FF2B5EF4-FFF2-40B4-BE49-F238E27FC236}">
                <a16:creationId xmlns:a16="http://schemas.microsoft.com/office/drawing/2014/main" id="{6D64D51D-0CD8-4B50-98A8-CB2C40A1F5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2384" y="18483115"/>
            <a:ext cx="3161251" cy="1032486"/>
          </a:xfrm>
          <a:prstGeom prst="rect">
            <a:avLst/>
          </a:prstGeom>
        </p:spPr>
      </p:pic>
      <p:pic>
        <p:nvPicPr>
          <p:cNvPr id="1255" name="Imagen 1254">
            <a:extLst>
              <a:ext uri="{FF2B5EF4-FFF2-40B4-BE49-F238E27FC236}">
                <a16:creationId xmlns:a16="http://schemas.microsoft.com/office/drawing/2014/main" id="{75C64E1C-02F6-4B44-A5AD-3097287E5F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5982" y="17509388"/>
            <a:ext cx="3048302" cy="1032486"/>
          </a:xfrm>
          <a:prstGeom prst="rect">
            <a:avLst/>
          </a:prstGeom>
        </p:spPr>
      </p:pic>
      <p:pic>
        <p:nvPicPr>
          <p:cNvPr id="1256" name="Imagen 1255">
            <a:extLst>
              <a:ext uri="{FF2B5EF4-FFF2-40B4-BE49-F238E27FC236}">
                <a16:creationId xmlns:a16="http://schemas.microsoft.com/office/drawing/2014/main" id="{9CAFAF85-0E93-4939-B220-3C9672C12D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4335" y="16501724"/>
            <a:ext cx="3039588" cy="1032486"/>
          </a:xfrm>
          <a:prstGeom prst="rect">
            <a:avLst/>
          </a:prstGeom>
        </p:spPr>
      </p:pic>
      <p:pic>
        <p:nvPicPr>
          <p:cNvPr id="1257" name="Imagen 1256">
            <a:extLst>
              <a:ext uri="{FF2B5EF4-FFF2-40B4-BE49-F238E27FC236}">
                <a16:creationId xmlns:a16="http://schemas.microsoft.com/office/drawing/2014/main" id="{5D34F7BB-35B3-4C2D-959F-20A27D57B8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8465" y="15479268"/>
            <a:ext cx="3061433" cy="1032486"/>
          </a:xfrm>
          <a:prstGeom prst="rect">
            <a:avLst/>
          </a:prstGeom>
        </p:spPr>
      </p:pic>
      <p:pic>
        <p:nvPicPr>
          <p:cNvPr id="1258" name="Imagen 1257">
            <a:extLst>
              <a:ext uri="{FF2B5EF4-FFF2-40B4-BE49-F238E27FC236}">
                <a16:creationId xmlns:a16="http://schemas.microsoft.com/office/drawing/2014/main" id="{2FE14988-FB92-4E42-BF33-B7C1B289A2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1909" y="14403020"/>
            <a:ext cx="3161251" cy="1032486"/>
          </a:xfrm>
          <a:prstGeom prst="rect">
            <a:avLst/>
          </a:prstGeom>
        </p:spPr>
      </p:pic>
      <p:cxnSp>
        <p:nvCxnSpPr>
          <p:cNvPr id="1362" name="Conector recto 1361">
            <a:extLst>
              <a:ext uri="{FF2B5EF4-FFF2-40B4-BE49-F238E27FC236}">
                <a16:creationId xmlns:a16="http://schemas.microsoft.com/office/drawing/2014/main" id="{A1EB0EE6-34E3-4C10-AE04-C892CD749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4359679" y="8231844"/>
            <a:ext cx="21234" cy="331620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65" name="Conector recto 1364">
            <a:extLst>
              <a:ext uri="{FF2B5EF4-FFF2-40B4-BE49-F238E27FC236}">
                <a16:creationId xmlns:a16="http://schemas.microsoft.com/office/drawing/2014/main" id="{E2A6F809-B8F4-4FAD-B06E-0E9430AC9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743335" y="11521879"/>
            <a:ext cx="41840442" cy="6089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92" name="Conector recto 1391">
            <a:extLst>
              <a:ext uri="{FF2B5EF4-FFF2-40B4-BE49-F238E27FC236}">
                <a16:creationId xmlns:a16="http://schemas.microsoft.com/office/drawing/2014/main" id="{158ABF0A-05E5-490B-B19D-44CCF92C2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743323" y="11521884"/>
            <a:ext cx="5174" cy="62456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23" name="Imagen 1422">
            <a:extLst>
              <a:ext uri="{FF2B5EF4-FFF2-40B4-BE49-F238E27FC236}">
                <a16:creationId xmlns:a16="http://schemas.microsoft.com/office/drawing/2014/main" id="{D4FEB2E3-9073-4984-B2A2-EA7D4B50D2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1545" y="20119894"/>
            <a:ext cx="3161251" cy="1032486"/>
          </a:xfrm>
          <a:prstGeom prst="rect">
            <a:avLst/>
          </a:prstGeom>
        </p:spPr>
      </p:pic>
      <p:pic>
        <p:nvPicPr>
          <p:cNvPr id="1424" name="Imagen 1423">
            <a:extLst>
              <a:ext uri="{FF2B5EF4-FFF2-40B4-BE49-F238E27FC236}">
                <a16:creationId xmlns:a16="http://schemas.microsoft.com/office/drawing/2014/main" id="{39132CE1-7B7E-4469-AE70-69FA785FF4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1545" y="19156605"/>
            <a:ext cx="3161251" cy="1032486"/>
          </a:xfrm>
          <a:prstGeom prst="rect">
            <a:avLst/>
          </a:prstGeom>
        </p:spPr>
      </p:pic>
      <p:pic>
        <p:nvPicPr>
          <p:cNvPr id="1425" name="Imagen 1424">
            <a:extLst>
              <a:ext uri="{FF2B5EF4-FFF2-40B4-BE49-F238E27FC236}">
                <a16:creationId xmlns:a16="http://schemas.microsoft.com/office/drawing/2014/main" id="{B6A40234-661D-4F9B-8B62-7B842116AC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78556" y="18209323"/>
            <a:ext cx="3161251" cy="1032486"/>
          </a:xfrm>
          <a:prstGeom prst="rect">
            <a:avLst/>
          </a:prstGeom>
        </p:spPr>
      </p:pic>
      <p:pic>
        <p:nvPicPr>
          <p:cNvPr id="1426" name="Imagen 1425">
            <a:extLst>
              <a:ext uri="{FF2B5EF4-FFF2-40B4-BE49-F238E27FC236}">
                <a16:creationId xmlns:a16="http://schemas.microsoft.com/office/drawing/2014/main" id="{120E814D-5079-4368-BAFC-F2C045CD48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1070" y="17258613"/>
            <a:ext cx="3161251" cy="1032486"/>
          </a:xfrm>
          <a:prstGeom prst="rect">
            <a:avLst/>
          </a:prstGeom>
        </p:spPr>
      </p:pic>
      <p:pic>
        <p:nvPicPr>
          <p:cNvPr id="1427" name="Imagen 1426">
            <a:extLst>
              <a:ext uri="{FF2B5EF4-FFF2-40B4-BE49-F238E27FC236}">
                <a16:creationId xmlns:a16="http://schemas.microsoft.com/office/drawing/2014/main" id="{533CE6B9-FA96-4DB8-9733-BDFEB7D297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1070" y="16314385"/>
            <a:ext cx="3161251" cy="1032486"/>
          </a:xfrm>
          <a:prstGeom prst="rect">
            <a:avLst/>
          </a:prstGeom>
        </p:spPr>
      </p:pic>
      <p:pic>
        <p:nvPicPr>
          <p:cNvPr id="1428" name="Imagen 1427">
            <a:extLst>
              <a:ext uri="{FF2B5EF4-FFF2-40B4-BE49-F238E27FC236}">
                <a16:creationId xmlns:a16="http://schemas.microsoft.com/office/drawing/2014/main" id="{C578E795-E9EE-4181-B948-590598F925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6885" y="15338467"/>
            <a:ext cx="3161251" cy="1032486"/>
          </a:xfrm>
          <a:prstGeom prst="rect">
            <a:avLst/>
          </a:prstGeom>
        </p:spPr>
      </p:pic>
      <p:pic>
        <p:nvPicPr>
          <p:cNvPr id="1429" name="Imagen 1428">
            <a:extLst>
              <a:ext uri="{FF2B5EF4-FFF2-40B4-BE49-F238E27FC236}">
                <a16:creationId xmlns:a16="http://schemas.microsoft.com/office/drawing/2014/main" id="{F2F83557-3652-4000-91F1-05CC9587F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68240" y="14388640"/>
            <a:ext cx="3161251" cy="1032486"/>
          </a:xfrm>
          <a:prstGeom prst="rect">
            <a:avLst/>
          </a:prstGeom>
        </p:spPr>
      </p:pic>
      <p:pic>
        <p:nvPicPr>
          <p:cNvPr id="1430" name="Imagen 1429">
            <a:extLst>
              <a:ext uri="{FF2B5EF4-FFF2-40B4-BE49-F238E27FC236}">
                <a16:creationId xmlns:a16="http://schemas.microsoft.com/office/drawing/2014/main" id="{9FCA98DE-9402-4EDD-8FE1-D601C42FFD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85935" y="13188309"/>
            <a:ext cx="3161251" cy="1032486"/>
          </a:xfrm>
          <a:prstGeom prst="rect">
            <a:avLst/>
          </a:prstGeom>
        </p:spPr>
      </p:pic>
      <p:pic>
        <p:nvPicPr>
          <p:cNvPr id="1431" name="Imagen 1430">
            <a:extLst>
              <a:ext uri="{FF2B5EF4-FFF2-40B4-BE49-F238E27FC236}">
                <a16:creationId xmlns:a16="http://schemas.microsoft.com/office/drawing/2014/main" id="{B9FF8F05-BADB-4531-BAE5-CED7B49104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0140" y="12151288"/>
            <a:ext cx="3161251" cy="1032486"/>
          </a:xfrm>
          <a:prstGeom prst="rect">
            <a:avLst/>
          </a:prstGeom>
        </p:spPr>
      </p:pic>
      <p:pic>
        <p:nvPicPr>
          <p:cNvPr id="1432" name="Imagen 1431">
            <a:extLst>
              <a:ext uri="{FF2B5EF4-FFF2-40B4-BE49-F238E27FC236}">
                <a16:creationId xmlns:a16="http://schemas.microsoft.com/office/drawing/2014/main" id="{CA40E9CA-28AC-4EEC-BB32-246D85A99C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5920" y="14405606"/>
            <a:ext cx="3161251" cy="1032486"/>
          </a:xfrm>
          <a:prstGeom prst="rect">
            <a:avLst/>
          </a:prstGeom>
        </p:spPr>
      </p:pic>
      <p:pic>
        <p:nvPicPr>
          <p:cNvPr id="1433" name="Imagen 1432">
            <a:extLst>
              <a:ext uri="{FF2B5EF4-FFF2-40B4-BE49-F238E27FC236}">
                <a16:creationId xmlns:a16="http://schemas.microsoft.com/office/drawing/2014/main" id="{3E20ED29-6068-4CC9-9ADA-C6665B7618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4495" y="15326022"/>
            <a:ext cx="3161251" cy="1032486"/>
          </a:xfrm>
          <a:prstGeom prst="rect">
            <a:avLst/>
          </a:prstGeom>
        </p:spPr>
      </p:pic>
      <p:pic>
        <p:nvPicPr>
          <p:cNvPr id="1434" name="Imagen 1433">
            <a:extLst>
              <a:ext uri="{FF2B5EF4-FFF2-40B4-BE49-F238E27FC236}">
                <a16:creationId xmlns:a16="http://schemas.microsoft.com/office/drawing/2014/main" id="{EE98637E-3A59-4944-A859-D5E2B4B73A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9027" y="16231043"/>
            <a:ext cx="3161251" cy="1032486"/>
          </a:xfrm>
          <a:prstGeom prst="rect">
            <a:avLst/>
          </a:prstGeom>
        </p:spPr>
      </p:pic>
      <p:pic>
        <p:nvPicPr>
          <p:cNvPr id="1435" name="Imagen 1434">
            <a:extLst>
              <a:ext uri="{FF2B5EF4-FFF2-40B4-BE49-F238E27FC236}">
                <a16:creationId xmlns:a16="http://schemas.microsoft.com/office/drawing/2014/main" id="{BE68A513-48F8-4D12-9B8E-5DC0E1F0E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5419" y="17146478"/>
            <a:ext cx="3161251" cy="1032486"/>
          </a:xfrm>
          <a:prstGeom prst="rect">
            <a:avLst/>
          </a:prstGeom>
        </p:spPr>
      </p:pic>
      <p:pic>
        <p:nvPicPr>
          <p:cNvPr id="1436" name="Imagen 1435">
            <a:extLst>
              <a:ext uri="{FF2B5EF4-FFF2-40B4-BE49-F238E27FC236}">
                <a16:creationId xmlns:a16="http://schemas.microsoft.com/office/drawing/2014/main" id="{A48AD5F4-EA0F-4B61-81FA-8984CE2EEF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7543" y="18070421"/>
            <a:ext cx="3161251" cy="1032486"/>
          </a:xfrm>
          <a:prstGeom prst="rect">
            <a:avLst/>
          </a:prstGeom>
        </p:spPr>
      </p:pic>
      <p:pic>
        <p:nvPicPr>
          <p:cNvPr id="1437" name="Imagen 1436">
            <a:extLst>
              <a:ext uri="{FF2B5EF4-FFF2-40B4-BE49-F238E27FC236}">
                <a16:creationId xmlns:a16="http://schemas.microsoft.com/office/drawing/2014/main" id="{A4C9D8B5-A45E-416D-B10D-5D832DEB16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7068" y="18987282"/>
            <a:ext cx="3161251" cy="1032486"/>
          </a:xfrm>
          <a:prstGeom prst="rect">
            <a:avLst/>
          </a:prstGeom>
        </p:spPr>
      </p:pic>
      <p:pic>
        <p:nvPicPr>
          <p:cNvPr id="1438" name="Imagen 1437">
            <a:extLst>
              <a:ext uri="{FF2B5EF4-FFF2-40B4-BE49-F238E27FC236}">
                <a16:creationId xmlns:a16="http://schemas.microsoft.com/office/drawing/2014/main" id="{3782F7CD-8D5A-4FEB-9484-107D3A770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2062" y="19903125"/>
            <a:ext cx="3126548" cy="1032486"/>
          </a:xfrm>
          <a:prstGeom prst="rect">
            <a:avLst/>
          </a:prstGeom>
        </p:spPr>
      </p:pic>
      <p:pic>
        <p:nvPicPr>
          <p:cNvPr id="1439" name="Imagen 1438">
            <a:extLst>
              <a:ext uri="{FF2B5EF4-FFF2-40B4-BE49-F238E27FC236}">
                <a16:creationId xmlns:a16="http://schemas.microsoft.com/office/drawing/2014/main" id="{913A08C2-5B24-4A71-9E46-1C80A6986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9426" y="20820305"/>
            <a:ext cx="3131263" cy="1032486"/>
          </a:xfrm>
          <a:prstGeom prst="rect">
            <a:avLst/>
          </a:prstGeom>
        </p:spPr>
      </p:pic>
      <p:pic>
        <p:nvPicPr>
          <p:cNvPr id="1440" name="Imagen 1439">
            <a:extLst>
              <a:ext uri="{FF2B5EF4-FFF2-40B4-BE49-F238E27FC236}">
                <a16:creationId xmlns:a16="http://schemas.microsoft.com/office/drawing/2014/main" id="{845FEA8C-090F-432B-BC75-88F24D8EF9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4886" y="21736152"/>
            <a:ext cx="3125804" cy="1032486"/>
          </a:xfrm>
          <a:prstGeom prst="rect">
            <a:avLst/>
          </a:prstGeom>
        </p:spPr>
      </p:pic>
      <p:pic>
        <p:nvPicPr>
          <p:cNvPr id="1441" name="Imagen 1440">
            <a:extLst>
              <a:ext uri="{FF2B5EF4-FFF2-40B4-BE49-F238E27FC236}">
                <a16:creationId xmlns:a16="http://schemas.microsoft.com/office/drawing/2014/main" id="{9066844E-3D16-4B1B-B991-60A6DE0B70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3334" y="20536448"/>
            <a:ext cx="3161251" cy="1032486"/>
          </a:xfrm>
          <a:prstGeom prst="rect">
            <a:avLst/>
          </a:prstGeom>
        </p:spPr>
      </p:pic>
      <p:sp>
        <p:nvSpPr>
          <p:cNvPr id="1467" name="CuadroTexto 1466">
            <a:extLst>
              <a:ext uri="{FF2B5EF4-FFF2-40B4-BE49-F238E27FC236}">
                <a16:creationId xmlns:a16="http://schemas.microsoft.com/office/drawing/2014/main" id="{BC85203D-2C01-434D-BAA9-AB5D8CE49B7F}"/>
              </a:ext>
            </a:extLst>
          </p:cNvPr>
          <p:cNvSpPr txBox="1"/>
          <p:nvPr/>
        </p:nvSpPr>
        <p:spPr>
          <a:xfrm>
            <a:off x="16548220" y="12455044"/>
            <a:ext cx="1741510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Facultad de Ciencias y Educación</a:t>
            </a:r>
          </a:p>
        </p:txBody>
      </p:sp>
      <p:pic>
        <p:nvPicPr>
          <p:cNvPr id="1259" name="Imagen 1258" descr="La facultad dirige y administra los proyectos académicos y sus recursos, de conformidad con lo establecido en el Estatuto Académico.">
            <a:extLst>
              <a:ext uri="{FF2B5EF4-FFF2-40B4-BE49-F238E27FC236}">
                <a16:creationId xmlns:a16="http://schemas.microsoft.com/office/drawing/2014/main" id="{D5125EC7-3AA6-488F-B475-6CCF7283A91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8015" y="12158849"/>
            <a:ext cx="3161251" cy="1032486"/>
          </a:xfrm>
          <a:prstGeom prst="rect">
            <a:avLst/>
          </a:prstGeom>
        </p:spPr>
      </p:pic>
      <p:sp>
        <p:nvSpPr>
          <p:cNvPr id="1468" name="CuadroTexto 1467">
            <a:extLst>
              <a:ext uri="{FF2B5EF4-FFF2-40B4-BE49-F238E27FC236}">
                <a16:creationId xmlns:a16="http://schemas.microsoft.com/office/drawing/2014/main" id="{DF4CCF6C-256F-4653-A256-1F19CC7FC32D}"/>
              </a:ext>
            </a:extLst>
          </p:cNvPr>
          <p:cNvSpPr txBox="1"/>
          <p:nvPr/>
        </p:nvSpPr>
        <p:spPr>
          <a:xfrm>
            <a:off x="20037510" y="12508735"/>
            <a:ext cx="2032352" cy="277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Consejo de Facultad</a:t>
            </a:r>
          </a:p>
        </p:txBody>
      </p:sp>
      <p:sp>
        <p:nvSpPr>
          <p:cNvPr id="1469" name="CuadroTexto 1468">
            <a:extLst>
              <a:ext uri="{FF2B5EF4-FFF2-40B4-BE49-F238E27FC236}">
                <a16:creationId xmlns:a16="http://schemas.microsoft.com/office/drawing/2014/main" id="{822C876C-875D-4AD0-8515-C922B84D659E}"/>
              </a:ext>
            </a:extLst>
          </p:cNvPr>
          <p:cNvSpPr txBox="1"/>
          <p:nvPr/>
        </p:nvSpPr>
        <p:spPr>
          <a:xfrm>
            <a:off x="20362852" y="13499406"/>
            <a:ext cx="1574009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Secretaría Académica</a:t>
            </a:r>
          </a:p>
        </p:txBody>
      </p:sp>
      <p:sp>
        <p:nvSpPr>
          <p:cNvPr id="1442" name="CuadroTexto 1441">
            <a:extLst>
              <a:ext uri="{FF2B5EF4-FFF2-40B4-BE49-F238E27FC236}">
                <a16:creationId xmlns:a16="http://schemas.microsoft.com/office/drawing/2014/main" id="{F484D327-5270-4AA8-A962-16A7EF510794}"/>
              </a:ext>
            </a:extLst>
          </p:cNvPr>
          <p:cNvSpPr txBox="1"/>
          <p:nvPr/>
        </p:nvSpPr>
        <p:spPr>
          <a:xfrm>
            <a:off x="12986136" y="14682926"/>
            <a:ext cx="1574009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Licenciatura en Física</a:t>
            </a:r>
          </a:p>
        </p:txBody>
      </p:sp>
      <p:sp>
        <p:nvSpPr>
          <p:cNvPr id="1443" name="CuadroTexto 1442">
            <a:extLst>
              <a:ext uri="{FF2B5EF4-FFF2-40B4-BE49-F238E27FC236}">
                <a16:creationId xmlns:a16="http://schemas.microsoft.com/office/drawing/2014/main" id="{999B8BF0-7A17-4B74-A119-6D94A054AD18}"/>
              </a:ext>
            </a:extLst>
          </p:cNvPr>
          <p:cNvSpPr txBox="1"/>
          <p:nvPr/>
        </p:nvSpPr>
        <p:spPr>
          <a:xfrm>
            <a:off x="12863565" y="15606529"/>
            <a:ext cx="1897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Arial" panose="020B0604020202020204" pitchFamily="34" charset="0"/>
                <a:cs typeface="Arial" panose="020B0604020202020204" pitchFamily="34" charset="0"/>
              </a:rPr>
              <a:t>Proyecto Académico de Investigación y Extensión de Pedagogía</a:t>
            </a:r>
            <a:endParaRPr lang="es-CO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4" name="CuadroTexto 1443">
            <a:extLst>
              <a:ext uri="{FF2B5EF4-FFF2-40B4-BE49-F238E27FC236}">
                <a16:creationId xmlns:a16="http://schemas.microsoft.com/office/drawing/2014/main" id="{EB8C8322-B208-4D57-88AC-987CF46F34DC}"/>
              </a:ext>
            </a:extLst>
          </p:cNvPr>
          <p:cNvSpPr txBox="1"/>
          <p:nvPr/>
        </p:nvSpPr>
        <p:spPr>
          <a:xfrm>
            <a:off x="12964718" y="16804424"/>
            <a:ext cx="1574009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Licenciatura en  Biología</a:t>
            </a:r>
          </a:p>
        </p:txBody>
      </p:sp>
      <p:sp>
        <p:nvSpPr>
          <p:cNvPr id="1445" name="CuadroTexto 1444">
            <a:extLst>
              <a:ext uri="{FF2B5EF4-FFF2-40B4-BE49-F238E27FC236}">
                <a16:creationId xmlns:a16="http://schemas.microsoft.com/office/drawing/2014/main" id="{239B928D-F4E3-4C23-AE20-16E7BDCBEBEB}"/>
              </a:ext>
            </a:extLst>
          </p:cNvPr>
          <p:cNvSpPr txBox="1"/>
          <p:nvPr/>
        </p:nvSpPr>
        <p:spPr>
          <a:xfrm>
            <a:off x="12816449" y="17766825"/>
            <a:ext cx="1758646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Licenciatura en Matemáticas</a:t>
            </a:r>
          </a:p>
        </p:txBody>
      </p:sp>
      <p:sp>
        <p:nvSpPr>
          <p:cNvPr id="1446" name="CuadroTexto 1445">
            <a:extLst>
              <a:ext uri="{FF2B5EF4-FFF2-40B4-BE49-F238E27FC236}">
                <a16:creationId xmlns:a16="http://schemas.microsoft.com/office/drawing/2014/main" id="{D5877947-4A9B-4FD4-90CA-8090232027DA}"/>
              </a:ext>
            </a:extLst>
          </p:cNvPr>
          <p:cNvSpPr txBox="1"/>
          <p:nvPr/>
        </p:nvSpPr>
        <p:spPr>
          <a:xfrm>
            <a:off x="12897790" y="18775194"/>
            <a:ext cx="1574009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Licenciatura en Química</a:t>
            </a:r>
          </a:p>
        </p:txBody>
      </p:sp>
      <p:sp>
        <p:nvSpPr>
          <p:cNvPr id="1447" name="CuadroTexto 1446">
            <a:extLst>
              <a:ext uri="{FF2B5EF4-FFF2-40B4-BE49-F238E27FC236}">
                <a16:creationId xmlns:a16="http://schemas.microsoft.com/office/drawing/2014/main" id="{8B4337D3-EDE3-4A67-8B2C-5123ECE2E2F2}"/>
              </a:ext>
            </a:extLst>
          </p:cNvPr>
          <p:cNvSpPr txBox="1"/>
          <p:nvPr/>
        </p:nvSpPr>
        <p:spPr>
          <a:xfrm>
            <a:off x="12921959" y="19834615"/>
            <a:ext cx="1574009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Licenciatura en Ciencias Sociales</a:t>
            </a:r>
          </a:p>
        </p:txBody>
      </p:sp>
      <p:sp>
        <p:nvSpPr>
          <p:cNvPr id="1448" name="CuadroTexto 1447">
            <a:extLst>
              <a:ext uri="{FF2B5EF4-FFF2-40B4-BE49-F238E27FC236}">
                <a16:creationId xmlns:a16="http://schemas.microsoft.com/office/drawing/2014/main" id="{B40AEE6C-5D0D-4CD8-A41E-E2C301FDE46F}"/>
              </a:ext>
            </a:extLst>
          </p:cNvPr>
          <p:cNvSpPr txBox="1"/>
          <p:nvPr/>
        </p:nvSpPr>
        <p:spPr>
          <a:xfrm>
            <a:off x="12854384" y="20807191"/>
            <a:ext cx="1915127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Comunicación Social y Periodismo</a:t>
            </a:r>
          </a:p>
        </p:txBody>
      </p:sp>
      <p:sp>
        <p:nvSpPr>
          <p:cNvPr id="1508" name="CuadroTexto 1507">
            <a:extLst>
              <a:ext uri="{FF2B5EF4-FFF2-40B4-BE49-F238E27FC236}">
                <a16:creationId xmlns:a16="http://schemas.microsoft.com/office/drawing/2014/main" id="{2719743F-BE93-409F-9AD9-9364574B04D4}"/>
              </a:ext>
            </a:extLst>
          </p:cNvPr>
          <p:cNvSpPr txBox="1"/>
          <p:nvPr/>
        </p:nvSpPr>
        <p:spPr>
          <a:xfrm>
            <a:off x="12808005" y="21666695"/>
            <a:ext cx="1915127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Archivística </a:t>
            </a:r>
            <a:r>
              <a:rPr lang="es-CO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lang="es-CO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Gestión</a:t>
            </a:r>
            <a:br>
              <a:rPr lang="es-CO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s-CO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</a:t>
            </a:r>
            <a:r>
              <a:rPr lang="es-CO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 Información Digital</a:t>
            </a:r>
            <a:endParaRPr lang="es-CO" sz="1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07" name="CuadroTexto 1506">
            <a:extLst>
              <a:ext uri="{FF2B5EF4-FFF2-40B4-BE49-F238E27FC236}">
                <a16:creationId xmlns:a16="http://schemas.microsoft.com/office/drawing/2014/main" id="{6A97B602-B217-4565-9990-844DBFBD406C}"/>
              </a:ext>
            </a:extLst>
          </p:cNvPr>
          <p:cNvSpPr txBox="1"/>
          <p:nvPr/>
        </p:nvSpPr>
        <p:spPr>
          <a:xfrm>
            <a:off x="12836538" y="22617147"/>
            <a:ext cx="1915127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Licenciatura en Lenguas </a:t>
            </a:r>
            <a:r>
              <a:rPr lang="es-MX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Extranjeras con Énf. </a:t>
            </a:r>
            <a:r>
              <a:rPr lang="es-MX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</a:t>
            </a:r>
            <a:r>
              <a:rPr lang="es-MX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Inglés</a:t>
            </a:r>
            <a:endParaRPr lang="es-CO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6" name="CuadroTexto 1505">
            <a:extLst>
              <a:ext uri="{FF2B5EF4-FFF2-40B4-BE49-F238E27FC236}">
                <a16:creationId xmlns:a16="http://schemas.microsoft.com/office/drawing/2014/main" id="{E798FF4B-B54B-40AA-95EB-3255D04F47F1}"/>
              </a:ext>
            </a:extLst>
          </p:cNvPr>
          <p:cNvSpPr txBox="1"/>
          <p:nvPr/>
        </p:nvSpPr>
        <p:spPr>
          <a:xfrm>
            <a:off x="12845020" y="23667800"/>
            <a:ext cx="1915127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Licenciatura en Educación Artística</a:t>
            </a:r>
            <a:endParaRPr lang="es-CO" sz="1200" b="1" kern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5" name="CuadroTexto 1504">
            <a:extLst>
              <a:ext uri="{FF2B5EF4-FFF2-40B4-BE49-F238E27FC236}">
                <a16:creationId xmlns:a16="http://schemas.microsoft.com/office/drawing/2014/main" id="{23DE624A-C4DA-4476-BC9B-D9DEB0975848}"/>
              </a:ext>
            </a:extLst>
          </p:cNvPr>
          <p:cNvSpPr txBox="1"/>
          <p:nvPr/>
        </p:nvSpPr>
        <p:spPr>
          <a:xfrm>
            <a:off x="12806718" y="24540217"/>
            <a:ext cx="1915127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Licenciatura</a:t>
            </a:r>
            <a:r>
              <a:rPr lang="es-ES_tradnl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en</a:t>
            </a:r>
            <a:endParaRPr lang="es-CO" sz="1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s-ES_tradnl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Educación</a:t>
            </a:r>
            <a:endParaRPr lang="es-CO" sz="1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s-ES_tradnl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Infantil</a:t>
            </a:r>
            <a:endParaRPr lang="es-CO" sz="1200" b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49" name="CuadroTexto 1448">
            <a:extLst>
              <a:ext uri="{FF2B5EF4-FFF2-40B4-BE49-F238E27FC236}">
                <a16:creationId xmlns:a16="http://schemas.microsoft.com/office/drawing/2014/main" id="{EF474559-27BF-43DE-B851-7C73A7E494A9}"/>
              </a:ext>
            </a:extLst>
          </p:cNvPr>
          <p:cNvSpPr txBox="1"/>
          <p:nvPr/>
        </p:nvSpPr>
        <p:spPr>
          <a:xfrm>
            <a:off x="16638228" y="14618603"/>
            <a:ext cx="1791157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Licenciatura </a:t>
            </a:r>
            <a:r>
              <a:rPr lang="es-ES_tradnl" sz="1200" b="1" dirty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s-ES_trad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Humanidades </a:t>
            </a:r>
            <a:r>
              <a:rPr lang="es-ES_tradnl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lang="es-ES_tradnl" sz="1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Lengua Castellana</a:t>
            </a:r>
            <a:endParaRPr lang="es-CO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1" name="CuadroTexto 1450">
            <a:extLst>
              <a:ext uri="{FF2B5EF4-FFF2-40B4-BE49-F238E27FC236}">
                <a16:creationId xmlns:a16="http://schemas.microsoft.com/office/drawing/2014/main" id="{2594FF65-F4E0-4547-8733-F6B582E3891C}"/>
              </a:ext>
            </a:extLst>
          </p:cNvPr>
          <p:cNvSpPr txBox="1"/>
          <p:nvPr/>
        </p:nvSpPr>
        <p:spPr>
          <a:xfrm>
            <a:off x="16677694" y="15631938"/>
            <a:ext cx="1727570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Esp. en Educación en Tecnología</a:t>
            </a:r>
          </a:p>
        </p:txBody>
      </p:sp>
      <p:sp>
        <p:nvSpPr>
          <p:cNvPr id="1452" name="CuadroTexto 1451">
            <a:extLst>
              <a:ext uri="{FF2B5EF4-FFF2-40B4-BE49-F238E27FC236}">
                <a16:creationId xmlns:a16="http://schemas.microsoft.com/office/drawing/2014/main" id="{A45DA754-E29D-40DC-9226-CC698B98AA69}"/>
              </a:ext>
            </a:extLst>
          </p:cNvPr>
          <p:cNvSpPr txBox="1"/>
          <p:nvPr/>
        </p:nvSpPr>
        <p:spPr>
          <a:xfrm>
            <a:off x="16644373" y="16522502"/>
            <a:ext cx="1818940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Esp. en Educación y Gestión Ambiental</a:t>
            </a:r>
          </a:p>
        </p:txBody>
      </p:sp>
      <p:sp>
        <p:nvSpPr>
          <p:cNvPr id="1453" name="CuadroTexto 1452">
            <a:extLst>
              <a:ext uri="{FF2B5EF4-FFF2-40B4-BE49-F238E27FC236}">
                <a16:creationId xmlns:a16="http://schemas.microsoft.com/office/drawing/2014/main" id="{53F07C41-8CB6-4909-A7A5-7ECF510C19BA}"/>
              </a:ext>
            </a:extLst>
          </p:cNvPr>
          <p:cNvSpPr txBox="1"/>
          <p:nvPr/>
        </p:nvSpPr>
        <p:spPr>
          <a:xfrm>
            <a:off x="16505401" y="17362326"/>
            <a:ext cx="2015116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Esp. en Desarrollo </a:t>
            </a:r>
            <a:r>
              <a:rPr lang="es-CO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Humano con Énf.</a:t>
            </a:r>
            <a:br>
              <a:rPr lang="es-CO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s-CO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</a:t>
            </a:r>
            <a:r>
              <a:rPr lang="es-CO" sz="12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Procesos Afectivos</a:t>
            </a:r>
            <a:endParaRPr lang="es-CO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4" name="CuadroTexto 1453">
            <a:extLst>
              <a:ext uri="{FF2B5EF4-FFF2-40B4-BE49-F238E27FC236}">
                <a16:creationId xmlns:a16="http://schemas.microsoft.com/office/drawing/2014/main" id="{DCB086E0-4491-4C06-9947-9B4564E2936A}"/>
              </a:ext>
            </a:extLst>
          </p:cNvPr>
          <p:cNvSpPr txBox="1"/>
          <p:nvPr/>
        </p:nvSpPr>
        <p:spPr>
          <a:xfrm>
            <a:off x="16496589" y="18281752"/>
            <a:ext cx="2001655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Esp. en Gerencia de Proyectos Educativos Institucionales</a:t>
            </a:r>
          </a:p>
        </p:txBody>
      </p:sp>
      <p:sp>
        <p:nvSpPr>
          <p:cNvPr id="1455" name="CuadroTexto 1454">
            <a:extLst>
              <a:ext uri="{FF2B5EF4-FFF2-40B4-BE49-F238E27FC236}">
                <a16:creationId xmlns:a16="http://schemas.microsoft.com/office/drawing/2014/main" id="{30099767-9BA5-4229-B2B1-BA825322BC5D}"/>
              </a:ext>
            </a:extLst>
          </p:cNvPr>
          <p:cNvSpPr txBox="1"/>
          <p:nvPr/>
        </p:nvSpPr>
        <p:spPr>
          <a:xfrm>
            <a:off x="16589920" y="19278543"/>
            <a:ext cx="1856819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Esp. en Infancia, Cultura y Desarrollo</a:t>
            </a:r>
          </a:p>
        </p:txBody>
      </p:sp>
      <p:sp>
        <p:nvSpPr>
          <p:cNvPr id="1456" name="CuadroTexto 1455">
            <a:extLst>
              <a:ext uri="{FF2B5EF4-FFF2-40B4-BE49-F238E27FC236}">
                <a16:creationId xmlns:a16="http://schemas.microsoft.com/office/drawing/2014/main" id="{F1B9ABD1-E8B3-4601-B160-09D533DB345A}"/>
              </a:ext>
            </a:extLst>
          </p:cNvPr>
          <p:cNvSpPr txBox="1"/>
          <p:nvPr/>
        </p:nvSpPr>
        <p:spPr>
          <a:xfrm>
            <a:off x="16731172" y="20108465"/>
            <a:ext cx="1574009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Maest. en Educación y Gestión Ambiental</a:t>
            </a:r>
          </a:p>
        </p:txBody>
      </p:sp>
      <p:sp>
        <p:nvSpPr>
          <p:cNvPr id="1457" name="CuadroTexto 1456">
            <a:extLst>
              <a:ext uri="{FF2B5EF4-FFF2-40B4-BE49-F238E27FC236}">
                <a16:creationId xmlns:a16="http://schemas.microsoft.com/office/drawing/2014/main" id="{382186DA-8C3D-4B53-864F-5386418F9D2E}"/>
              </a:ext>
            </a:extLst>
          </p:cNvPr>
          <p:cNvSpPr txBox="1"/>
          <p:nvPr/>
        </p:nvSpPr>
        <p:spPr>
          <a:xfrm>
            <a:off x="16578372" y="21135663"/>
            <a:ext cx="1756341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Maest. en Educación Ciencias Sociales</a:t>
            </a:r>
          </a:p>
        </p:txBody>
      </p:sp>
      <p:sp>
        <p:nvSpPr>
          <p:cNvPr id="1458" name="CuadroTexto 1457">
            <a:extLst>
              <a:ext uri="{FF2B5EF4-FFF2-40B4-BE49-F238E27FC236}">
                <a16:creationId xmlns:a16="http://schemas.microsoft.com/office/drawing/2014/main" id="{B19A0D42-3D6C-4E2B-9408-F077CADF31B2}"/>
              </a:ext>
            </a:extLst>
          </p:cNvPr>
          <p:cNvSpPr txBox="1"/>
          <p:nvPr/>
        </p:nvSpPr>
        <p:spPr>
          <a:xfrm>
            <a:off x="16458772" y="21941177"/>
            <a:ext cx="2018964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Maest. en Educación Comunicación Intercultural</a:t>
            </a:r>
          </a:p>
        </p:txBody>
      </p:sp>
      <p:sp>
        <p:nvSpPr>
          <p:cNvPr id="1510" name="CuadroTexto 1509">
            <a:extLst>
              <a:ext uri="{FF2B5EF4-FFF2-40B4-BE49-F238E27FC236}">
                <a16:creationId xmlns:a16="http://schemas.microsoft.com/office/drawing/2014/main" id="{9CB7F740-7121-4627-8E40-5CEF12CEE03A}"/>
              </a:ext>
            </a:extLst>
          </p:cNvPr>
          <p:cNvSpPr txBox="1"/>
          <p:nvPr/>
        </p:nvSpPr>
        <p:spPr>
          <a:xfrm>
            <a:off x="16442834" y="22880195"/>
            <a:ext cx="2018964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Maest. en Desarrollo Humano y Educación Socioafectiva</a:t>
            </a:r>
          </a:p>
        </p:txBody>
      </p:sp>
      <p:sp>
        <p:nvSpPr>
          <p:cNvPr id="1450" name="CuadroTexto 1449">
            <a:extLst>
              <a:ext uri="{FF2B5EF4-FFF2-40B4-BE49-F238E27FC236}">
                <a16:creationId xmlns:a16="http://schemas.microsoft.com/office/drawing/2014/main" id="{1524CC2C-B9C5-47B0-BA83-547EFC214035}"/>
              </a:ext>
            </a:extLst>
          </p:cNvPr>
          <p:cNvSpPr txBox="1"/>
          <p:nvPr/>
        </p:nvSpPr>
        <p:spPr>
          <a:xfrm>
            <a:off x="20204743" y="14709686"/>
            <a:ext cx="1905252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Maest. en Educación Ext. Guajira</a:t>
            </a:r>
          </a:p>
        </p:txBody>
      </p:sp>
      <p:sp>
        <p:nvSpPr>
          <p:cNvPr id="1459" name="CuadroTexto 1458">
            <a:extLst>
              <a:ext uri="{FF2B5EF4-FFF2-40B4-BE49-F238E27FC236}">
                <a16:creationId xmlns:a16="http://schemas.microsoft.com/office/drawing/2014/main" id="{ECB95499-1DC4-4077-AEB7-BF8FAAF0D267}"/>
              </a:ext>
            </a:extLst>
          </p:cNvPr>
          <p:cNvSpPr txBox="1"/>
          <p:nvPr/>
        </p:nvSpPr>
        <p:spPr>
          <a:xfrm>
            <a:off x="20123131" y="15637531"/>
            <a:ext cx="2067354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Maest. en Pedagogía de la Lengua Materna</a:t>
            </a:r>
          </a:p>
        </p:txBody>
      </p:sp>
      <p:sp>
        <p:nvSpPr>
          <p:cNvPr id="1460" name="CuadroTexto 1459">
            <a:extLst>
              <a:ext uri="{FF2B5EF4-FFF2-40B4-BE49-F238E27FC236}">
                <a16:creationId xmlns:a16="http://schemas.microsoft.com/office/drawing/2014/main" id="{ACB7E76D-38F1-4BE4-9821-8D1DC8AEFDDF}"/>
              </a:ext>
            </a:extLst>
          </p:cNvPr>
          <p:cNvSpPr txBox="1"/>
          <p:nvPr/>
        </p:nvSpPr>
        <p:spPr>
          <a:xfrm>
            <a:off x="20305236" y="16626714"/>
            <a:ext cx="1898039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Maest. en Educación para la Paz</a:t>
            </a:r>
            <a:endParaRPr lang="es-CO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61" name="CuadroTexto 1460">
            <a:extLst>
              <a:ext uri="{FF2B5EF4-FFF2-40B4-BE49-F238E27FC236}">
                <a16:creationId xmlns:a16="http://schemas.microsoft.com/office/drawing/2014/main" id="{B8C09A88-C494-4E5E-A0A0-BE85D31069CF}"/>
              </a:ext>
            </a:extLst>
          </p:cNvPr>
          <p:cNvSpPr txBox="1"/>
          <p:nvPr/>
        </p:nvSpPr>
        <p:spPr>
          <a:xfrm>
            <a:off x="20160717" y="17528402"/>
            <a:ext cx="2014587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Maest. en Comunicación Educación</a:t>
            </a:r>
            <a:endParaRPr lang="es-CO" sz="1200" b="1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2" name="CuadroTexto 1461">
            <a:extLst>
              <a:ext uri="{FF2B5EF4-FFF2-40B4-BE49-F238E27FC236}">
                <a16:creationId xmlns:a16="http://schemas.microsoft.com/office/drawing/2014/main" id="{39358E2A-E1F2-459A-B8DD-9B87F10F38BF}"/>
              </a:ext>
            </a:extLst>
          </p:cNvPr>
          <p:cNvSpPr txBox="1"/>
          <p:nvPr/>
        </p:nvSpPr>
        <p:spPr>
          <a:xfrm>
            <a:off x="20213806" y="18536503"/>
            <a:ext cx="2075343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Maest. en Educación en Tecnología</a:t>
            </a:r>
            <a:endParaRPr lang="es-CO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63" name="CuadroTexto 1462">
            <a:extLst>
              <a:ext uri="{FF2B5EF4-FFF2-40B4-BE49-F238E27FC236}">
                <a16:creationId xmlns:a16="http://schemas.microsoft.com/office/drawing/2014/main" id="{BF1E769B-BF78-43A5-80D6-002C5E78F6A3}"/>
              </a:ext>
            </a:extLst>
          </p:cNvPr>
          <p:cNvSpPr txBox="1"/>
          <p:nvPr/>
        </p:nvSpPr>
        <p:spPr>
          <a:xfrm>
            <a:off x="20260432" y="19472603"/>
            <a:ext cx="1940955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Maest. en Educación en Matemáticas</a:t>
            </a:r>
            <a:endParaRPr lang="es-CO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65" name="CuadroTexto 1464">
            <a:extLst>
              <a:ext uri="{FF2B5EF4-FFF2-40B4-BE49-F238E27FC236}">
                <a16:creationId xmlns:a16="http://schemas.microsoft.com/office/drawing/2014/main" id="{1CF84FBB-E52F-44B3-B639-08F9D6F0F765}"/>
              </a:ext>
            </a:extLst>
          </p:cNvPr>
          <p:cNvSpPr txBox="1"/>
          <p:nvPr/>
        </p:nvSpPr>
        <p:spPr>
          <a:xfrm>
            <a:off x="20294493" y="20398755"/>
            <a:ext cx="1908365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Maest. en Investigación Social Interdisciplinaria</a:t>
            </a:r>
            <a:endParaRPr lang="es-CO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466" name="CuadroTexto 1465">
            <a:extLst>
              <a:ext uri="{FF2B5EF4-FFF2-40B4-BE49-F238E27FC236}">
                <a16:creationId xmlns:a16="http://schemas.microsoft.com/office/drawing/2014/main" id="{E6086988-DB6A-40EC-A309-DA15FF11646B}"/>
              </a:ext>
            </a:extLst>
          </p:cNvPr>
          <p:cNvSpPr txBox="1"/>
          <p:nvPr/>
        </p:nvSpPr>
        <p:spPr>
          <a:xfrm>
            <a:off x="20460388" y="21401833"/>
            <a:ext cx="1574009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Maest.</a:t>
            </a: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en Infancia y Cultura</a:t>
            </a:r>
            <a:endParaRPr lang="es-CO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13" name="CuadroTexto 1512">
            <a:extLst>
              <a:ext uri="{FF2B5EF4-FFF2-40B4-BE49-F238E27FC236}">
                <a16:creationId xmlns:a16="http://schemas.microsoft.com/office/drawing/2014/main" id="{ECEAD827-300C-416A-BB86-D47C4F06351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20277595" y="22250327"/>
            <a:ext cx="2032431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Maest. en Linguistica. Aplicada a la Enseñanza del  Inglés</a:t>
            </a:r>
            <a:endParaRPr lang="es-CO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15" name="CuadroTexto 1514">
            <a:extLst>
              <a:ext uri="{FF2B5EF4-FFF2-40B4-BE49-F238E27FC236}">
                <a16:creationId xmlns:a16="http://schemas.microsoft.com/office/drawing/2014/main" id="{FE335202-8D19-4828-A607-A2B1072B13FF}"/>
              </a:ext>
            </a:extLst>
          </p:cNvPr>
          <p:cNvSpPr txBox="1"/>
          <p:nvPr/>
        </p:nvSpPr>
        <p:spPr>
          <a:xfrm>
            <a:off x="20327400" y="23234790"/>
            <a:ext cx="1834461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Doctorado Interinstitucional en Educación</a:t>
            </a:r>
            <a:endParaRPr lang="es-CO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17" name="CuadroTexto 1516">
            <a:extLst>
              <a:ext uri="{FF2B5EF4-FFF2-40B4-BE49-F238E27FC236}">
                <a16:creationId xmlns:a16="http://schemas.microsoft.com/office/drawing/2014/main" id="{2CD86D40-4788-4D08-BA6E-368209B64F00}"/>
              </a:ext>
            </a:extLst>
          </p:cNvPr>
          <p:cNvSpPr txBox="1"/>
          <p:nvPr/>
        </p:nvSpPr>
        <p:spPr>
          <a:xfrm>
            <a:off x="20503668" y="24276433"/>
            <a:ext cx="1574009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Doctorado</a:t>
            </a: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en Estudios Sociales</a:t>
            </a:r>
            <a:endParaRPr lang="es-CO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1470" name="Conector recto 1469">
            <a:extLst>
              <a:ext uri="{FF2B5EF4-FFF2-40B4-BE49-F238E27FC236}">
                <a16:creationId xmlns:a16="http://schemas.microsoft.com/office/drawing/2014/main" id="{FF4AADBC-C4AB-4FC3-B178-BFE0495F35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7035563" y="13105610"/>
            <a:ext cx="2604" cy="124478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1" name="Conector recto 1470">
            <a:extLst>
              <a:ext uri="{FF2B5EF4-FFF2-40B4-BE49-F238E27FC236}">
                <a16:creationId xmlns:a16="http://schemas.microsoft.com/office/drawing/2014/main" id="{19DF4835-A4D4-47AC-94C2-6C4444B650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217793" y="14337962"/>
            <a:ext cx="10116" cy="886788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2" name="Conector recto 1471">
            <a:extLst>
              <a:ext uri="{FF2B5EF4-FFF2-40B4-BE49-F238E27FC236}">
                <a16:creationId xmlns:a16="http://schemas.microsoft.com/office/drawing/2014/main" id="{3D57018F-A9A7-4CB0-8333-455C028D1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8837502" y="14337961"/>
            <a:ext cx="46787" cy="1017284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3" name="Conector recto 1472">
            <a:extLst>
              <a:ext uri="{FF2B5EF4-FFF2-40B4-BE49-F238E27FC236}">
                <a16:creationId xmlns:a16="http://schemas.microsoft.com/office/drawing/2014/main" id="{CC382755-D1A3-4775-9654-187C3185A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7031247" y="13704547"/>
            <a:ext cx="222137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4" name="Conector recto 1473">
            <a:extLst>
              <a:ext uri="{FF2B5EF4-FFF2-40B4-BE49-F238E27FC236}">
                <a16:creationId xmlns:a16="http://schemas.microsoft.com/office/drawing/2014/main" id="{B923534B-08F1-49CB-89A3-DC0709A34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8580690" y="12667527"/>
            <a:ext cx="635183" cy="757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475" name="Conector recto 1474">
            <a:extLst>
              <a:ext uri="{FF2B5EF4-FFF2-40B4-BE49-F238E27FC236}">
                <a16:creationId xmlns:a16="http://schemas.microsoft.com/office/drawing/2014/main" id="{7A6A1189-D444-48F3-8982-29DD5E0E77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8847041" y="17774857"/>
            <a:ext cx="41023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6" name="Conector recto 1475">
            <a:extLst>
              <a:ext uri="{FF2B5EF4-FFF2-40B4-BE49-F238E27FC236}">
                <a16:creationId xmlns:a16="http://schemas.microsoft.com/office/drawing/2014/main" id="{26AC8847-1F9F-45F2-8C3A-1A0037A119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5206619" y="14931374"/>
            <a:ext cx="34550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7" name="Conector recto 1476">
            <a:extLst>
              <a:ext uri="{FF2B5EF4-FFF2-40B4-BE49-F238E27FC236}">
                <a16:creationId xmlns:a16="http://schemas.microsoft.com/office/drawing/2014/main" id="{B84A1CD3-E2A2-4AE6-A89C-E7802141C4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8841576" y="16830623"/>
            <a:ext cx="4061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8" name="Conector recto 1477">
            <a:extLst>
              <a:ext uri="{FF2B5EF4-FFF2-40B4-BE49-F238E27FC236}">
                <a16:creationId xmlns:a16="http://schemas.microsoft.com/office/drawing/2014/main" id="{28975C67-9A51-4B45-9808-27CD63A7DB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8837503" y="15864230"/>
            <a:ext cx="41510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9" name="Conector recto 1478">
            <a:extLst>
              <a:ext uri="{FF2B5EF4-FFF2-40B4-BE49-F238E27FC236}">
                <a16:creationId xmlns:a16="http://schemas.microsoft.com/office/drawing/2014/main" id="{507B7A20-3FE2-4D04-979D-5EF7A1D72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8843222" y="14895353"/>
            <a:ext cx="40123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0" name="Conector recto 1479">
            <a:extLst>
              <a:ext uri="{FF2B5EF4-FFF2-40B4-BE49-F238E27FC236}">
                <a16:creationId xmlns:a16="http://schemas.microsoft.com/office/drawing/2014/main" id="{167CA7FC-9200-4F60-B482-D425E72824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15225673" y="17657422"/>
            <a:ext cx="335964" cy="530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1" name="Conector recto 1480">
            <a:extLst>
              <a:ext uri="{FF2B5EF4-FFF2-40B4-BE49-F238E27FC236}">
                <a16:creationId xmlns:a16="http://schemas.microsoft.com/office/drawing/2014/main" id="{AC2121DA-63C1-476B-BC70-F05F7423F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5225401" y="15842265"/>
            <a:ext cx="34577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2" name="Conector recto 1481">
            <a:extLst>
              <a:ext uri="{FF2B5EF4-FFF2-40B4-BE49-F238E27FC236}">
                <a16:creationId xmlns:a16="http://schemas.microsoft.com/office/drawing/2014/main" id="{A93002FC-1C09-4E99-B7D3-F642F51A5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5227311" y="16756806"/>
            <a:ext cx="34792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3" name="Conector recto 1482">
            <a:extLst>
              <a:ext uri="{FF2B5EF4-FFF2-40B4-BE49-F238E27FC236}">
                <a16:creationId xmlns:a16="http://schemas.microsoft.com/office/drawing/2014/main" id="{B95E2ADE-B21C-4C94-BA0E-E76DAE38F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216129" y="18584124"/>
            <a:ext cx="317614" cy="254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4" name="Conector recto 1483">
            <a:extLst>
              <a:ext uri="{FF2B5EF4-FFF2-40B4-BE49-F238E27FC236}">
                <a16:creationId xmlns:a16="http://schemas.microsoft.com/office/drawing/2014/main" id="{11340ECE-0270-496B-BC82-C558E2CA3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8847041" y="19682373"/>
            <a:ext cx="41023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5" name="Conector recto 1484">
            <a:extLst>
              <a:ext uri="{FF2B5EF4-FFF2-40B4-BE49-F238E27FC236}">
                <a16:creationId xmlns:a16="http://schemas.microsoft.com/office/drawing/2014/main" id="{C2A9A76F-10E6-40F9-8F92-65C8B77C7A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8843122" y="18725561"/>
            <a:ext cx="40211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6" name="Conector recto 1485">
            <a:extLst>
              <a:ext uri="{FF2B5EF4-FFF2-40B4-BE49-F238E27FC236}">
                <a16:creationId xmlns:a16="http://schemas.microsoft.com/office/drawing/2014/main" id="{DEDA03DC-9A5B-42A0-9C3C-014283D820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235179" y="20419368"/>
            <a:ext cx="31355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7" name="Conector recto 1486">
            <a:extLst>
              <a:ext uri="{FF2B5EF4-FFF2-40B4-BE49-F238E27FC236}">
                <a16:creationId xmlns:a16="http://schemas.microsoft.com/office/drawing/2014/main" id="{EB8A7A87-8B40-4C19-8C29-AA5D6B7340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225654" y="19513045"/>
            <a:ext cx="31761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8" name="Conector recto 1487">
            <a:extLst>
              <a:ext uri="{FF2B5EF4-FFF2-40B4-BE49-F238E27FC236}">
                <a16:creationId xmlns:a16="http://schemas.microsoft.com/office/drawing/2014/main" id="{AB74D20D-3C41-40BE-A732-B9CDC6CD7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8866091" y="21604462"/>
            <a:ext cx="41023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89" name="Conector recto 1488">
            <a:extLst>
              <a:ext uri="{FF2B5EF4-FFF2-40B4-BE49-F238E27FC236}">
                <a16:creationId xmlns:a16="http://schemas.microsoft.com/office/drawing/2014/main" id="{276323D4-2050-4C9F-A6C0-557564DF3C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8845636" y="20636132"/>
            <a:ext cx="40211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0" name="Conector recto 1489">
            <a:extLst>
              <a:ext uri="{FF2B5EF4-FFF2-40B4-BE49-F238E27FC236}">
                <a16:creationId xmlns:a16="http://schemas.microsoft.com/office/drawing/2014/main" id="{DD69D6D4-075C-48A2-8E57-E4A4B11F5F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211718" y="21336543"/>
            <a:ext cx="304384" cy="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1" name="Conector recto 1490">
            <a:extLst>
              <a:ext uri="{FF2B5EF4-FFF2-40B4-BE49-F238E27FC236}">
                <a16:creationId xmlns:a16="http://schemas.microsoft.com/office/drawing/2014/main" id="{97F97442-74D7-4C0D-A6E2-5CADBD6750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227313" y="22251089"/>
            <a:ext cx="303773" cy="130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2" name="Conector recto 1491">
            <a:extLst>
              <a:ext uri="{FF2B5EF4-FFF2-40B4-BE49-F238E27FC236}">
                <a16:creationId xmlns:a16="http://schemas.microsoft.com/office/drawing/2014/main" id="{8CB595B5-EA43-47D0-B2B2-CC23F71CCA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1409445" y="14337962"/>
            <a:ext cx="7433777" cy="319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3" name="Conector recto 1492">
            <a:extLst>
              <a:ext uri="{FF2B5EF4-FFF2-40B4-BE49-F238E27FC236}">
                <a16:creationId xmlns:a16="http://schemas.microsoft.com/office/drawing/2014/main" id="{F1347545-5304-4B6D-8DA9-D04A36013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1406840" y="14337961"/>
            <a:ext cx="6406" cy="1053742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4" name="Conector recto 1493">
            <a:extLst>
              <a:ext uri="{FF2B5EF4-FFF2-40B4-BE49-F238E27FC236}">
                <a16:creationId xmlns:a16="http://schemas.microsoft.com/office/drawing/2014/main" id="{D0D2926A-79AC-4ADE-971C-B00442FE4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399920" y="21047451"/>
            <a:ext cx="429138" cy="52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5" name="Conector recto 1494">
            <a:extLst>
              <a:ext uri="{FF2B5EF4-FFF2-40B4-BE49-F238E27FC236}">
                <a16:creationId xmlns:a16="http://schemas.microsoft.com/office/drawing/2014/main" id="{B4CF7C65-D773-4AA6-8530-2FC8F69407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1428496" y="15995511"/>
            <a:ext cx="43664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6" name="Conector recto 1495">
            <a:extLst>
              <a:ext uri="{FF2B5EF4-FFF2-40B4-BE49-F238E27FC236}">
                <a16:creationId xmlns:a16="http://schemas.microsoft.com/office/drawing/2014/main" id="{7A316B89-D174-4D99-BC1C-A54A83AC20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1418970" y="14919263"/>
            <a:ext cx="42913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7" name="Conector recto 1496">
            <a:extLst>
              <a:ext uri="{FF2B5EF4-FFF2-40B4-BE49-F238E27FC236}">
                <a16:creationId xmlns:a16="http://schemas.microsoft.com/office/drawing/2014/main" id="{864DC5AB-E90B-4E8C-9C98-75B055946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409445" y="18025631"/>
            <a:ext cx="42273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8" name="Conector recto 1497">
            <a:extLst>
              <a:ext uri="{FF2B5EF4-FFF2-40B4-BE49-F238E27FC236}">
                <a16:creationId xmlns:a16="http://schemas.microsoft.com/office/drawing/2014/main" id="{3D33DF64-9268-4B01-8BBA-C1218F9E2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1428497" y="17017967"/>
            <a:ext cx="42203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9" name="Conector recto 1498">
            <a:extLst>
              <a:ext uri="{FF2B5EF4-FFF2-40B4-BE49-F238E27FC236}">
                <a16:creationId xmlns:a16="http://schemas.microsoft.com/office/drawing/2014/main" id="{5C46B767-9274-4D9D-A13B-BAA20ED79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409445" y="18999358"/>
            <a:ext cx="42913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0" name="Conector recto 1499">
            <a:extLst>
              <a:ext uri="{FF2B5EF4-FFF2-40B4-BE49-F238E27FC236}">
                <a16:creationId xmlns:a16="http://schemas.microsoft.com/office/drawing/2014/main" id="{C3A65E31-6A5C-4616-B187-245F915D3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409445" y="20077806"/>
            <a:ext cx="42203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501" name="Imagen 1500">
            <a:extLst>
              <a:ext uri="{FF2B5EF4-FFF2-40B4-BE49-F238E27FC236}">
                <a16:creationId xmlns:a16="http://schemas.microsoft.com/office/drawing/2014/main" id="{B63F3FC7-9CF4-480F-8342-544C11B2B7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5735" y="21494338"/>
            <a:ext cx="3017538" cy="1032486"/>
          </a:xfrm>
          <a:prstGeom prst="rect">
            <a:avLst/>
          </a:prstGeom>
        </p:spPr>
      </p:pic>
      <p:pic>
        <p:nvPicPr>
          <p:cNvPr id="1502" name="Imagen 1501">
            <a:extLst>
              <a:ext uri="{FF2B5EF4-FFF2-40B4-BE49-F238E27FC236}">
                <a16:creationId xmlns:a16="http://schemas.microsoft.com/office/drawing/2014/main" id="{8836FC13-17EF-4730-A241-FA988258B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685" y="22443358"/>
            <a:ext cx="3082428" cy="1032486"/>
          </a:xfrm>
          <a:prstGeom prst="rect">
            <a:avLst/>
          </a:prstGeom>
        </p:spPr>
      </p:pic>
      <p:pic>
        <p:nvPicPr>
          <p:cNvPr id="1503" name="Imagen 1502">
            <a:extLst>
              <a:ext uri="{FF2B5EF4-FFF2-40B4-BE49-F238E27FC236}">
                <a16:creationId xmlns:a16="http://schemas.microsoft.com/office/drawing/2014/main" id="{12640120-1E57-4994-BFC9-9D4BE969F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5734" y="23401248"/>
            <a:ext cx="3027901" cy="1032486"/>
          </a:xfrm>
          <a:prstGeom prst="rect">
            <a:avLst/>
          </a:prstGeom>
        </p:spPr>
      </p:pic>
      <p:pic>
        <p:nvPicPr>
          <p:cNvPr id="1504" name="Imagen 1503">
            <a:extLst>
              <a:ext uri="{FF2B5EF4-FFF2-40B4-BE49-F238E27FC236}">
                <a16:creationId xmlns:a16="http://schemas.microsoft.com/office/drawing/2014/main" id="{F3D29D6E-0300-4AE8-9AB4-40C105C4B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95735" y="24359138"/>
            <a:ext cx="2988036" cy="1032486"/>
          </a:xfrm>
          <a:prstGeom prst="rect">
            <a:avLst/>
          </a:prstGeom>
        </p:spPr>
      </p:pic>
      <p:pic>
        <p:nvPicPr>
          <p:cNvPr id="1509" name="Imagen 1508">
            <a:extLst>
              <a:ext uri="{FF2B5EF4-FFF2-40B4-BE49-F238E27FC236}">
                <a16:creationId xmlns:a16="http://schemas.microsoft.com/office/drawing/2014/main" id="{370BA421-3DDE-4FBD-856A-9A80B847D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4886" y="22670558"/>
            <a:ext cx="3074850" cy="1032486"/>
          </a:xfrm>
          <a:prstGeom prst="rect">
            <a:avLst/>
          </a:prstGeom>
        </p:spPr>
      </p:pic>
      <p:cxnSp>
        <p:nvCxnSpPr>
          <p:cNvPr id="1511" name="Conector recto 1510">
            <a:extLst>
              <a:ext uri="{FF2B5EF4-FFF2-40B4-BE49-F238E27FC236}">
                <a16:creationId xmlns:a16="http://schemas.microsoft.com/office/drawing/2014/main" id="{E1A6B3AD-EE1C-4865-BFBD-B8521CF36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230538" y="23196326"/>
            <a:ext cx="30054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512" name="Imagen 1511">
            <a:extLst>
              <a:ext uri="{FF2B5EF4-FFF2-40B4-BE49-F238E27FC236}">
                <a16:creationId xmlns:a16="http://schemas.microsoft.com/office/drawing/2014/main" id="{5C9983E9-118C-4E90-ACB5-9FD4FC2CF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896" y="22036589"/>
            <a:ext cx="3043646" cy="1032486"/>
          </a:xfrm>
          <a:prstGeom prst="rect">
            <a:avLst/>
          </a:prstGeom>
        </p:spPr>
      </p:pic>
      <p:pic>
        <p:nvPicPr>
          <p:cNvPr id="1514" name="Imagen 1513">
            <a:extLst>
              <a:ext uri="{FF2B5EF4-FFF2-40B4-BE49-F238E27FC236}">
                <a16:creationId xmlns:a16="http://schemas.microsoft.com/office/drawing/2014/main" id="{DCF99D8E-FF2E-4EFD-860F-542D8812D2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2521" y="23022399"/>
            <a:ext cx="2950215" cy="1032486"/>
          </a:xfrm>
          <a:prstGeom prst="rect">
            <a:avLst/>
          </a:prstGeom>
        </p:spPr>
      </p:pic>
      <p:pic>
        <p:nvPicPr>
          <p:cNvPr id="1516" name="Imagen 1515">
            <a:extLst>
              <a:ext uri="{FF2B5EF4-FFF2-40B4-BE49-F238E27FC236}">
                <a16:creationId xmlns:a16="http://schemas.microsoft.com/office/drawing/2014/main" id="{EE8202B4-A86F-4CE3-B663-34F678CDCE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42996" y="23980289"/>
            <a:ext cx="2978914" cy="1032486"/>
          </a:xfrm>
          <a:prstGeom prst="rect">
            <a:avLst/>
          </a:prstGeom>
        </p:spPr>
      </p:pic>
      <p:cxnSp>
        <p:nvCxnSpPr>
          <p:cNvPr id="1518" name="Conector recto 1517">
            <a:extLst>
              <a:ext uri="{FF2B5EF4-FFF2-40B4-BE49-F238E27FC236}">
                <a16:creationId xmlns:a16="http://schemas.microsoft.com/office/drawing/2014/main" id="{6D5CA3FB-9160-4756-8A44-C3DFEDE4E4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7028640" y="11528999"/>
            <a:ext cx="0" cy="73628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520" name="Imagen 1519">
            <a:extLst>
              <a:ext uri="{FF2B5EF4-FFF2-40B4-BE49-F238E27FC236}">
                <a16:creationId xmlns:a16="http://schemas.microsoft.com/office/drawing/2014/main" id="{618D088B-4227-46F3-BF12-CF6EA322B0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31109" y="13214917"/>
            <a:ext cx="3161251" cy="1032486"/>
          </a:xfrm>
          <a:prstGeom prst="rect">
            <a:avLst/>
          </a:prstGeom>
        </p:spPr>
      </p:pic>
      <p:sp>
        <p:nvSpPr>
          <p:cNvPr id="1521" name="CuadroTexto 1520">
            <a:extLst>
              <a:ext uri="{FF2B5EF4-FFF2-40B4-BE49-F238E27FC236}">
                <a16:creationId xmlns:a16="http://schemas.microsoft.com/office/drawing/2014/main" id="{C1EBA706-EBA9-4997-9063-DBACE3F67465}"/>
              </a:ext>
            </a:extLst>
          </p:cNvPr>
          <p:cNvSpPr txBox="1"/>
          <p:nvPr/>
        </p:nvSpPr>
        <p:spPr>
          <a:xfrm>
            <a:off x="23875359" y="12358719"/>
            <a:ext cx="1796464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Facultad de Ciencias Matemáticas y Naturales</a:t>
            </a:r>
          </a:p>
        </p:txBody>
      </p:sp>
      <p:pic>
        <p:nvPicPr>
          <p:cNvPr id="1519" name="Imagen 1518" descr="La facultad dirige y administra los proyectos académicos y sus recursos, de conformidad con lo establecido en el Estatuto Académico.">
            <a:extLst>
              <a:ext uri="{FF2B5EF4-FFF2-40B4-BE49-F238E27FC236}">
                <a16:creationId xmlns:a16="http://schemas.microsoft.com/office/drawing/2014/main" id="{35B8C155-47A5-4B92-9272-38BF8867C6D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4976" y="12147357"/>
            <a:ext cx="3161251" cy="1032486"/>
          </a:xfrm>
          <a:prstGeom prst="rect">
            <a:avLst/>
          </a:prstGeom>
        </p:spPr>
      </p:pic>
      <p:sp>
        <p:nvSpPr>
          <p:cNvPr id="1522" name="CuadroTexto 1521">
            <a:extLst>
              <a:ext uri="{FF2B5EF4-FFF2-40B4-BE49-F238E27FC236}">
                <a16:creationId xmlns:a16="http://schemas.microsoft.com/office/drawing/2014/main" id="{6C73EA3E-800B-4542-A1C3-BF720364D945}"/>
              </a:ext>
            </a:extLst>
          </p:cNvPr>
          <p:cNvSpPr txBox="1"/>
          <p:nvPr/>
        </p:nvSpPr>
        <p:spPr>
          <a:xfrm>
            <a:off x="27153293" y="12548288"/>
            <a:ext cx="2032352" cy="277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Consejo de Facultad</a:t>
            </a:r>
          </a:p>
        </p:txBody>
      </p:sp>
      <p:sp>
        <p:nvSpPr>
          <p:cNvPr id="1523" name="CuadroTexto 1522">
            <a:extLst>
              <a:ext uri="{FF2B5EF4-FFF2-40B4-BE49-F238E27FC236}">
                <a16:creationId xmlns:a16="http://schemas.microsoft.com/office/drawing/2014/main" id="{D8109203-EF0D-488C-A212-0D460DB9C199}"/>
              </a:ext>
            </a:extLst>
          </p:cNvPr>
          <p:cNvSpPr txBox="1"/>
          <p:nvPr/>
        </p:nvSpPr>
        <p:spPr>
          <a:xfrm>
            <a:off x="27290030" y="13516440"/>
            <a:ext cx="1574009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Secretaría Académica</a:t>
            </a:r>
          </a:p>
        </p:txBody>
      </p:sp>
      <p:sp>
        <p:nvSpPr>
          <p:cNvPr id="1528" name="CuadroTexto 1527">
            <a:extLst>
              <a:ext uri="{FF2B5EF4-FFF2-40B4-BE49-F238E27FC236}">
                <a16:creationId xmlns:a16="http://schemas.microsoft.com/office/drawing/2014/main" id="{BDB3D51F-6F05-4784-84A4-89A9A3D29303}"/>
              </a:ext>
            </a:extLst>
          </p:cNvPr>
          <p:cNvSpPr txBox="1"/>
          <p:nvPr/>
        </p:nvSpPr>
        <p:spPr>
          <a:xfrm>
            <a:off x="25856336" y="14995042"/>
            <a:ext cx="1574009" cy="277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Física</a:t>
            </a:r>
          </a:p>
        </p:txBody>
      </p:sp>
      <p:sp>
        <p:nvSpPr>
          <p:cNvPr id="1530" name="CuadroTexto 1529">
            <a:extLst>
              <a:ext uri="{FF2B5EF4-FFF2-40B4-BE49-F238E27FC236}">
                <a16:creationId xmlns:a16="http://schemas.microsoft.com/office/drawing/2014/main" id="{3A9ADD68-A1A7-448D-B2FF-19523AA1E934}"/>
              </a:ext>
            </a:extLst>
          </p:cNvPr>
          <p:cNvSpPr txBox="1"/>
          <p:nvPr/>
        </p:nvSpPr>
        <p:spPr>
          <a:xfrm>
            <a:off x="25838129" y="15978633"/>
            <a:ext cx="1574009" cy="277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Química</a:t>
            </a:r>
          </a:p>
        </p:txBody>
      </p:sp>
      <p:sp>
        <p:nvSpPr>
          <p:cNvPr id="1532" name="CuadroTexto 1531">
            <a:extLst>
              <a:ext uri="{FF2B5EF4-FFF2-40B4-BE49-F238E27FC236}">
                <a16:creationId xmlns:a16="http://schemas.microsoft.com/office/drawing/2014/main" id="{5C1D8A04-37C6-4E28-B7CF-3C019AE4C2B1}"/>
              </a:ext>
            </a:extLst>
          </p:cNvPr>
          <p:cNvSpPr txBox="1"/>
          <p:nvPr/>
        </p:nvSpPr>
        <p:spPr>
          <a:xfrm>
            <a:off x="25809554" y="16907997"/>
            <a:ext cx="1574009" cy="277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Matemáticas</a:t>
            </a:r>
          </a:p>
        </p:txBody>
      </p:sp>
      <p:sp>
        <p:nvSpPr>
          <p:cNvPr id="1534" name="CuadroTexto 1533">
            <a:extLst>
              <a:ext uri="{FF2B5EF4-FFF2-40B4-BE49-F238E27FC236}">
                <a16:creationId xmlns:a16="http://schemas.microsoft.com/office/drawing/2014/main" id="{C5C5A901-332C-4ABD-8F3F-1626A686185B}"/>
              </a:ext>
            </a:extLst>
          </p:cNvPr>
          <p:cNvSpPr txBox="1"/>
          <p:nvPr/>
        </p:nvSpPr>
        <p:spPr>
          <a:xfrm>
            <a:off x="25770822" y="17884914"/>
            <a:ext cx="1574009" cy="277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Biología</a:t>
            </a:r>
          </a:p>
        </p:txBody>
      </p:sp>
      <p:cxnSp>
        <p:nvCxnSpPr>
          <p:cNvPr id="1524" name="Conector recto 1523">
            <a:extLst>
              <a:ext uri="{FF2B5EF4-FFF2-40B4-BE49-F238E27FC236}">
                <a16:creationId xmlns:a16="http://schemas.microsoft.com/office/drawing/2014/main" id="{5FF0AD2C-E8EE-47D7-8A1C-5DD7FA6A6A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4375601" y="13731160"/>
            <a:ext cx="182218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25" name="Conector recto 1524">
            <a:extLst>
              <a:ext uri="{FF2B5EF4-FFF2-40B4-BE49-F238E27FC236}">
                <a16:creationId xmlns:a16="http://schemas.microsoft.com/office/drawing/2014/main" id="{8F7B8040-8B26-46F6-B30C-3FECC71DAF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5937177" y="12663600"/>
            <a:ext cx="339274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26" name="Conector recto 1525">
            <a:extLst>
              <a:ext uri="{FF2B5EF4-FFF2-40B4-BE49-F238E27FC236}">
                <a16:creationId xmlns:a16="http://schemas.microsoft.com/office/drawing/2014/main" id="{67D61E8F-39A8-4978-B279-08C87CF66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24375602" y="13094118"/>
            <a:ext cx="0" cy="495003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527" name="Imagen 1526">
            <a:extLst>
              <a:ext uri="{FF2B5EF4-FFF2-40B4-BE49-F238E27FC236}">
                <a16:creationId xmlns:a16="http://schemas.microsoft.com/office/drawing/2014/main" id="{1AAE632D-517D-4331-9A32-90F0181BB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31583" y="14645100"/>
            <a:ext cx="3161251" cy="1032486"/>
          </a:xfrm>
          <a:prstGeom prst="rect">
            <a:avLst/>
          </a:prstGeom>
        </p:spPr>
      </p:pic>
      <p:pic>
        <p:nvPicPr>
          <p:cNvPr id="1529" name="Imagen 1528">
            <a:extLst>
              <a:ext uri="{FF2B5EF4-FFF2-40B4-BE49-F238E27FC236}">
                <a16:creationId xmlns:a16="http://schemas.microsoft.com/office/drawing/2014/main" id="{90AE6621-0422-4DD5-BCE5-6DD8BC38D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2058" y="15609642"/>
            <a:ext cx="3161251" cy="1032486"/>
          </a:xfrm>
          <a:prstGeom prst="rect">
            <a:avLst/>
          </a:prstGeom>
        </p:spPr>
      </p:pic>
      <p:pic>
        <p:nvPicPr>
          <p:cNvPr id="1531" name="Imagen 1530">
            <a:extLst>
              <a:ext uri="{FF2B5EF4-FFF2-40B4-BE49-F238E27FC236}">
                <a16:creationId xmlns:a16="http://schemas.microsoft.com/office/drawing/2014/main" id="{3A65531A-8950-4176-B054-A35EB66167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31583" y="16567532"/>
            <a:ext cx="3161251" cy="1032486"/>
          </a:xfrm>
          <a:prstGeom prst="rect">
            <a:avLst/>
          </a:prstGeom>
        </p:spPr>
      </p:pic>
      <p:pic>
        <p:nvPicPr>
          <p:cNvPr id="1533" name="Imagen 1532">
            <a:extLst>
              <a:ext uri="{FF2B5EF4-FFF2-40B4-BE49-F238E27FC236}">
                <a16:creationId xmlns:a16="http://schemas.microsoft.com/office/drawing/2014/main" id="{E54C353E-6C82-4478-AEF2-601F903257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2058" y="17525422"/>
            <a:ext cx="3161251" cy="1032486"/>
          </a:xfrm>
          <a:prstGeom prst="rect">
            <a:avLst/>
          </a:prstGeom>
        </p:spPr>
      </p:pic>
      <p:cxnSp>
        <p:nvCxnSpPr>
          <p:cNvPr id="1535" name="Conector recto 1534">
            <a:extLst>
              <a:ext uri="{FF2B5EF4-FFF2-40B4-BE49-F238E27FC236}">
                <a16:creationId xmlns:a16="http://schemas.microsoft.com/office/drawing/2014/main" id="{64F681F7-095C-439B-B211-B4A9A9ACD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4387733" y="15161343"/>
            <a:ext cx="32005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36" name="Conector recto 1535">
            <a:extLst>
              <a:ext uri="{FF2B5EF4-FFF2-40B4-BE49-F238E27FC236}">
                <a16:creationId xmlns:a16="http://schemas.microsoft.com/office/drawing/2014/main" id="{F9BACC14-D734-4040-A30B-7B8CA36B2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4375601" y="16125885"/>
            <a:ext cx="32265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37" name="Conector recto 1536">
            <a:extLst>
              <a:ext uri="{FF2B5EF4-FFF2-40B4-BE49-F238E27FC236}">
                <a16:creationId xmlns:a16="http://schemas.microsoft.com/office/drawing/2014/main" id="{2EF84B8E-18F4-4D1A-9CEB-EFD08EF28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4375601" y="18041665"/>
            <a:ext cx="322657" cy="249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38" name="Conector recto 1537">
            <a:extLst>
              <a:ext uri="{FF2B5EF4-FFF2-40B4-BE49-F238E27FC236}">
                <a16:creationId xmlns:a16="http://schemas.microsoft.com/office/drawing/2014/main" id="{B47E1A1F-4645-4FC2-B18A-E8CFC3EA1C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4385126" y="17083775"/>
            <a:ext cx="32265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39" name="Conector recto 1538">
            <a:extLst>
              <a:ext uri="{FF2B5EF4-FFF2-40B4-BE49-F238E27FC236}">
                <a16:creationId xmlns:a16="http://schemas.microsoft.com/office/drawing/2014/main" id="{A5C4DD0D-5954-4D13-A79E-10751DED5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4375601" y="11548049"/>
            <a:ext cx="1" cy="71723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540" name="Imagen 1539">
            <a:extLst>
              <a:ext uri="{FF2B5EF4-FFF2-40B4-BE49-F238E27FC236}">
                <a16:creationId xmlns:a16="http://schemas.microsoft.com/office/drawing/2014/main" id="{23175372-0E31-41C8-B1C6-5D061678D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4659" y="19664196"/>
            <a:ext cx="3161251" cy="1032486"/>
          </a:xfrm>
          <a:prstGeom prst="rect">
            <a:avLst/>
          </a:prstGeom>
        </p:spPr>
      </p:pic>
      <p:pic>
        <p:nvPicPr>
          <p:cNvPr id="1541" name="Imagen 1540">
            <a:extLst>
              <a:ext uri="{FF2B5EF4-FFF2-40B4-BE49-F238E27FC236}">
                <a16:creationId xmlns:a16="http://schemas.microsoft.com/office/drawing/2014/main" id="{991D0154-C223-496F-85BD-B921D4A27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1758" y="18717524"/>
            <a:ext cx="3161251" cy="1032486"/>
          </a:xfrm>
          <a:prstGeom prst="rect">
            <a:avLst/>
          </a:prstGeom>
        </p:spPr>
      </p:pic>
      <p:pic>
        <p:nvPicPr>
          <p:cNvPr id="1542" name="Imagen 1541">
            <a:extLst>
              <a:ext uri="{FF2B5EF4-FFF2-40B4-BE49-F238E27FC236}">
                <a16:creationId xmlns:a16="http://schemas.microsoft.com/office/drawing/2014/main" id="{DEFAF71D-7AD0-438F-A220-9CC8DBC68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4880" y="17764683"/>
            <a:ext cx="3161251" cy="1032486"/>
          </a:xfrm>
          <a:prstGeom prst="rect">
            <a:avLst/>
          </a:prstGeom>
        </p:spPr>
      </p:pic>
      <p:pic>
        <p:nvPicPr>
          <p:cNvPr id="1543" name="Imagen 1542">
            <a:extLst>
              <a:ext uri="{FF2B5EF4-FFF2-40B4-BE49-F238E27FC236}">
                <a16:creationId xmlns:a16="http://schemas.microsoft.com/office/drawing/2014/main" id="{A09138A9-1C8E-407D-B1D4-8ED6E75D1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4184" y="16827359"/>
            <a:ext cx="3161251" cy="1032486"/>
          </a:xfrm>
          <a:prstGeom prst="rect">
            <a:avLst/>
          </a:prstGeom>
        </p:spPr>
      </p:pic>
      <p:pic>
        <p:nvPicPr>
          <p:cNvPr id="1544" name="Imagen 1543">
            <a:extLst>
              <a:ext uri="{FF2B5EF4-FFF2-40B4-BE49-F238E27FC236}">
                <a16:creationId xmlns:a16="http://schemas.microsoft.com/office/drawing/2014/main" id="{7D80A4E8-B905-48A2-8F63-FA522E573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8789" y="15865722"/>
            <a:ext cx="3161251" cy="1032486"/>
          </a:xfrm>
          <a:prstGeom prst="rect">
            <a:avLst/>
          </a:prstGeom>
        </p:spPr>
      </p:pic>
      <p:pic>
        <p:nvPicPr>
          <p:cNvPr id="1545" name="Imagen 1544">
            <a:extLst>
              <a:ext uri="{FF2B5EF4-FFF2-40B4-BE49-F238E27FC236}">
                <a16:creationId xmlns:a16="http://schemas.microsoft.com/office/drawing/2014/main" id="{8E0905FA-9067-4EF3-AC6D-41F0658AC8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0333" y="14891422"/>
            <a:ext cx="3161251" cy="1032486"/>
          </a:xfrm>
          <a:prstGeom prst="rect">
            <a:avLst/>
          </a:prstGeom>
        </p:spPr>
      </p:pic>
      <p:pic>
        <p:nvPicPr>
          <p:cNvPr id="1547" name="Imagen 1546">
            <a:extLst>
              <a:ext uri="{FF2B5EF4-FFF2-40B4-BE49-F238E27FC236}">
                <a16:creationId xmlns:a16="http://schemas.microsoft.com/office/drawing/2014/main" id="{0CBD7071-1510-4C8A-A1A3-89BDF1E25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47860" y="13285216"/>
            <a:ext cx="3161251" cy="1032486"/>
          </a:xfrm>
          <a:prstGeom prst="rect">
            <a:avLst/>
          </a:prstGeom>
        </p:spPr>
      </p:pic>
      <p:pic>
        <p:nvPicPr>
          <p:cNvPr id="1548" name="Imagen 1547">
            <a:extLst>
              <a:ext uri="{FF2B5EF4-FFF2-40B4-BE49-F238E27FC236}">
                <a16:creationId xmlns:a16="http://schemas.microsoft.com/office/drawing/2014/main" id="{42850456-DCC0-4B14-843B-A0E74D517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1623" y="12257721"/>
            <a:ext cx="3161251" cy="1032486"/>
          </a:xfrm>
          <a:prstGeom prst="rect">
            <a:avLst/>
          </a:prstGeom>
        </p:spPr>
      </p:pic>
      <p:pic>
        <p:nvPicPr>
          <p:cNvPr id="1549" name="Imagen 1548">
            <a:extLst>
              <a:ext uri="{FF2B5EF4-FFF2-40B4-BE49-F238E27FC236}">
                <a16:creationId xmlns:a16="http://schemas.microsoft.com/office/drawing/2014/main" id="{45D1E6F5-DC0A-45D9-AA50-934D2AC46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7716" y="14521563"/>
            <a:ext cx="3068260" cy="1032486"/>
          </a:xfrm>
          <a:prstGeom prst="rect">
            <a:avLst/>
          </a:prstGeom>
        </p:spPr>
      </p:pic>
      <p:pic>
        <p:nvPicPr>
          <p:cNvPr id="1550" name="Imagen 1549">
            <a:extLst>
              <a:ext uri="{FF2B5EF4-FFF2-40B4-BE49-F238E27FC236}">
                <a16:creationId xmlns:a16="http://schemas.microsoft.com/office/drawing/2014/main" id="{3CAA6E22-8D6B-4270-BA05-25FFBF047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18191" y="15432454"/>
            <a:ext cx="3098508" cy="1032486"/>
          </a:xfrm>
          <a:prstGeom prst="rect">
            <a:avLst/>
          </a:prstGeom>
        </p:spPr>
      </p:pic>
      <p:pic>
        <p:nvPicPr>
          <p:cNvPr id="1551" name="Imagen 1550">
            <a:extLst>
              <a:ext uri="{FF2B5EF4-FFF2-40B4-BE49-F238E27FC236}">
                <a16:creationId xmlns:a16="http://schemas.microsoft.com/office/drawing/2014/main" id="{B9F3224F-988E-4AF8-B9D6-61D4FB084D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1772" y="16337475"/>
            <a:ext cx="3068261" cy="1032486"/>
          </a:xfrm>
          <a:prstGeom prst="rect">
            <a:avLst/>
          </a:prstGeom>
        </p:spPr>
      </p:pic>
      <p:pic>
        <p:nvPicPr>
          <p:cNvPr id="1552" name="Imagen 1551">
            <a:extLst>
              <a:ext uri="{FF2B5EF4-FFF2-40B4-BE49-F238E27FC236}">
                <a16:creationId xmlns:a16="http://schemas.microsoft.com/office/drawing/2014/main" id="{09F8E741-00EA-4669-ACDE-158143E289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9589" y="17262436"/>
            <a:ext cx="3097114" cy="1032486"/>
          </a:xfrm>
          <a:prstGeom prst="rect">
            <a:avLst/>
          </a:prstGeom>
        </p:spPr>
      </p:pic>
      <p:pic>
        <p:nvPicPr>
          <p:cNvPr id="1553" name="Imagen 1552">
            <a:extLst>
              <a:ext uri="{FF2B5EF4-FFF2-40B4-BE49-F238E27FC236}">
                <a16:creationId xmlns:a16="http://schemas.microsoft.com/office/drawing/2014/main" id="{13E94ECF-DFE3-4B01-986C-DE1FAA2763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0763" y="18176853"/>
            <a:ext cx="3058315" cy="1032486"/>
          </a:xfrm>
          <a:prstGeom prst="rect">
            <a:avLst/>
          </a:prstGeom>
        </p:spPr>
      </p:pic>
      <p:pic>
        <p:nvPicPr>
          <p:cNvPr id="1554" name="Imagen 1553">
            <a:extLst>
              <a:ext uri="{FF2B5EF4-FFF2-40B4-BE49-F238E27FC236}">
                <a16:creationId xmlns:a16="http://schemas.microsoft.com/office/drawing/2014/main" id="{FB0110E9-E541-49C8-B86E-E05E7A472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2189" y="19093714"/>
            <a:ext cx="3128620" cy="1032486"/>
          </a:xfrm>
          <a:prstGeom prst="rect">
            <a:avLst/>
          </a:prstGeom>
        </p:spPr>
      </p:pic>
      <p:pic>
        <p:nvPicPr>
          <p:cNvPr id="1555" name="Imagen 1554">
            <a:extLst>
              <a:ext uri="{FF2B5EF4-FFF2-40B4-BE49-F238E27FC236}">
                <a16:creationId xmlns:a16="http://schemas.microsoft.com/office/drawing/2014/main" id="{7EC512F8-0F5C-4E10-8BB0-F92211A6E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5759" y="20009557"/>
            <a:ext cx="3062800" cy="1032486"/>
          </a:xfrm>
          <a:prstGeom prst="rect">
            <a:avLst/>
          </a:prstGeom>
        </p:spPr>
      </p:pic>
      <p:pic>
        <p:nvPicPr>
          <p:cNvPr id="1556" name="Imagen 1555">
            <a:extLst>
              <a:ext uri="{FF2B5EF4-FFF2-40B4-BE49-F238E27FC236}">
                <a16:creationId xmlns:a16="http://schemas.microsoft.com/office/drawing/2014/main" id="{1D6C41BE-AC02-481F-B0BA-001FF052D0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3138" y="20905621"/>
            <a:ext cx="3161251" cy="1032486"/>
          </a:xfrm>
          <a:prstGeom prst="rect">
            <a:avLst/>
          </a:prstGeom>
        </p:spPr>
      </p:pic>
      <p:pic>
        <p:nvPicPr>
          <p:cNvPr id="1557" name="Imagen 1556">
            <a:extLst>
              <a:ext uri="{FF2B5EF4-FFF2-40B4-BE49-F238E27FC236}">
                <a16:creationId xmlns:a16="http://schemas.microsoft.com/office/drawing/2014/main" id="{BC3E0444-AFF6-41C2-A48A-2CEBC4B7F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1283" y="20628946"/>
            <a:ext cx="3161251" cy="1032486"/>
          </a:xfrm>
          <a:prstGeom prst="rect">
            <a:avLst/>
          </a:prstGeom>
        </p:spPr>
      </p:pic>
      <p:sp>
        <p:nvSpPr>
          <p:cNvPr id="1573" name="CuadroTexto 1572">
            <a:extLst>
              <a:ext uri="{FF2B5EF4-FFF2-40B4-BE49-F238E27FC236}">
                <a16:creationId xmlns:a16="http://schemas.microsoft.com/office/drawing/2014/main" id="{1359D2D4-ED0A-4923-A5C1-F36B8490C83A}"/>
              </a:ext>
            </a:extLst>
          </p:cNvPr>
          <p:cNvSpPr txBox="1"/>
          <p:nvPr/>
        </p:nvSpPr>
        <p:spPr>
          <a:xfrm>
            <a:off x="32452640" y="12473451"/>
            <a:ext cx="1721241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Facultad Medio Ambiente y Recursos Naturales</a:t>
            </a:r>
          </a:p>
        </p:txBody>
      </p:sp>
      <p:pic>
        <p:nvPicPr>
          <p:cNvPr id="1546" name="Imagen 1545" descr="La facultad dirige y administra los proyectos académicos y sus recursos, de conformidad con lo establecido en el Estatuto Académico.">
            <a:extLst>
              <a:ext uri="{FF2B5EF4-FFF2-40B4-BE49-F238E27FC236}">
                <a16:creationId xmlns:a16="http://schemas.microsoft.com/office/drawing/2014/main" id="{904BD936-8B00-47A3-9093-B4BA9C35CBB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25198" y="12265281"/>
            <a:ext cx="3161251" cy="1032486"/>
          </a:xfrm>
          <a:prstGeom prst="rect">
            <a:avLst/>
          </a:prstGeom>
        </p:spPr>
      </p:pic>
      <p:sp>
        <p:nvSpPr>
          <p:cNvPr id="1574" name="CuadroTexto 1573">
            <a:extLst>
              <a:ext uri="{FF2B5EF4-FFF2-40B4-BE49-F238E27FC236}">
                <a16:creationId xmlns:a16="http://schemas.microsoft.com/office/drawing/2014/main" id="{B4F950CB-B4FE-4125-A047-2E71370DD208}"/>
              </a:ext>
            </a:extLst>
          </p:cNvPr>
          <p:cNvSpPr txBox="1"/>
          <p:nvPr/>
        </p:nvSpPr>
        <p:spPr>
          <a:xfrm>
            <a:off x="36158534" y="12654782"/>
            <a:ext cx="20323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Consejo de Facultad</a:t>
            </a:r>
          </a:p>
        </p:txBody>
      </p:sp>
      <p:sp>
        <p:nvSpPr>
          <p:cNvPr id="1575" name="CuadroTexto 1574">
            <a:extLst>
              <a:ext uri="{FF2B5EF4-FFF2-40B4-BE49-F238E27FC236}">
                <a16:creationId xmlns:a16="http://schemas.microsoft.com/office/drawing/2014/main" id="{0DA2C74E-35DA-4B26-8A47-FCFAB3D10CC2}"/>
              </a:ext>
            </a:extLst>
          </p:cNvPr>
          <p:cNvSpPr txBox="1"/>
          <p:nvPr/>
        </p:nvSpPr>
        <p:spPr>
          <a:xfrm>
            <a:off x="36317289" y="13586116"/>
            <a:ext cx="1574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Secretaría Académica</a:t>
            </a:r>
          </a:p>
        </p:txBody>
      </p:sp>
      <p:sp>
        <p:nvSpPr>
          <p:cNvPr id="1558" name="CuadroTexto 1557">
            <a:extLst>
              <a:ext uri="{FF2B5EF4-FFF2-40B4-BE49-F238E27FC236}">
                <a16:creationId xmlns:a16="http://schemas.microsoft.com/office/drawing/2014/main" id="{350243CE-9B2B-4007-BFDC-3796D9FD8AB4}"/>
              </a:ext>
            </a:extLst>
          </p:cNvPr>
          <p:cNvSpPr txBox="1"/>
          <p:nvPr/>
        </p:nvSpPr>
        <p:spPr>
          <a:xfrm>
            <a:off x="30629268" y="15191238"/>
            <a:ext cx="1574009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Ingeniería Topográfica</a:t>
            </a:r>
          </a:p>
        </p:txBody>
      </p:sp>
      <p:sp>
        <p:nvSpPr>
          <p:cNvPr id="1559" name="CuadroTexto 1558">
            <a:extLst>
              <a:ext uri="{FF2B5EF4-FFF2-40B4-BE49-F238E27FC236}">
                <a16:creationId xmlns:a16="http://schemas.microsoft.com/office/drawing/2014/main" id="{7CF2288A-8778-47A6-BD1E-E7DF0F5AB34B}"/>
              </a:ext>
            </a:extLst>
          </p:cNvPr>
          <p:cNvSpPr txBox="1"/>
          <p:nvPr/>
        </p:nvSpPr>
        <p:spPr>
          <a:xfrm>
            <a:off x="30663430" y="16259588"/>
            <a:ext cx="1574009" cy="2777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Ingeniería Forestal</a:t>
            </a:r>
          </a:p>
        </p:txBody>
      </p:sp>
      <p:sp>
        <p:nvSpPr>
          <p:cNvPr id="1560" name="CuadroTexto 1559">
            <a:extLst>
              <a:ext uri="{FF2B5EF4-FFF2-40B4-BE49-F238E27FC236}">
                <a16:creationId xmlns:a16="http://schemas.microsoft.com/office/drawing/2014/main" id="{2109675B-06B2-4129-9C4E-71E953625FDF}"/>
              </a:ext>
            </a:extLst>
          </p:cNvPr>
          <p:cNvSpPr txBox="1"/>
          <p:nvPr/>
        </p:nvSpPr>
        <p:spPr>
          <a:xfrm>
            <a:off x="30636761" y="16942853"/>
            <a:ext cx="1574009" cy="833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Tecnología en Gestión Ambiental y Servicios Públicos</a:t>
            </a:r>
          </a:p>
        </p:txBody>
      </p:sp>
      <p:sp>
        <p:nvSpPr>
          <p:cNvPr id="1561" name="CuadroTexto 1560">
            <a:extLst>
              <a:ext uri="{FF2B5EF4-FFF2-40B4-BE49-F238E27FC236}">
                <a16:creationId xmlns:a16="http://schemas.microsoft.com/office/drawing/2014/main" id="{46358F5A-79E7-417B-86D6-2425F2A1DC67}"/>
              </a:ext>
            </a:extLst>
          </p:cNvPr>
          <p:cNvSpPr txBox="1"/>
          <p:nvPr/>
        </p:nvSpPr>
        <p:spPr>
          <a:xfrm>
            <a:off x="30609975" y="17952938"/>
            <a:ext cx="1758646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Tecnología en Saneamiento Ambiental</a:t>
            </a:r>
          </a:p>
        </p:txBody>
      </p:sp>
      <p:sp>
        <p:nvSpPr>
          <p:cNvPr id="1562" name="CuadroTexto 1561">
            <a:extLst>
              <a:ext uri="{FF2B5EF4-FFF2-40B4-BE49-F238E27FC236}">
                <a16:creationId xmlns:a16="http://schemas.microsoft.com/office/drawing/2014/main" id="{85CFC8D3-0833-42D7-946D-A257A99FB876}"/>
              </a:ext>
            </a:extLst>
          </p:cNvPr>
          <p:cNvSpPr txBox="1"/>
          <p:nvPr/>
        </p:nvSpPr>
        <p:spPr>
          <a:xfrm>
            <a:off x="30670539" y="18913075"/>
            <a:ext cx="1574009" cy="647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Tecnología en Levantamientos Topográficos</a:t>
            </a:r>
          </a:p>
        </p:txBody>
      </p:sp>
      <p:sp>
        <p:nvSpPr>
          <p:cNvPr id="1563" name="CuadroTexto 1562">
            <a:extLst>
              <a:ext uri="{FF2B5EF4-FFF2-40B4-BE49-F238E27FC236}">
                <a16:creationId xmlns:a16="http://schemas.microsoft.com/office/drawing/2014/main" id="{3173630D-78BB-478C-9F65-9B80D37A9F23}"/>
              </a:ext>
            </a:extLst>
          </p:cNvPr>
          <p:cNvSpPr txBox="1"/>
          <p:nvPr/>
        </p:nvSpPr>
        <p:spPr>
          <a:xfrm>
            <a:off x="30697059" y="19969316"/>
            <a:ext cx="1574009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Administración Deportiva</a:t>
            </a:r>
          </a:p>
        </p:txBody>
      </p:sp>
      <p:sp>
        <p:nvSpPr>
          <p:cNvPr id="1564" name="CuadroTexto 1563">
            <a:extLst>
              <a:ext uri="{FF2B5EF4-FFF2-40B4-BE49-F238E27FC236}">
                <a16:creationId xmlns:a16="http://schemas.microsoft.com/office/drawing/2014/main" id="{9CCAA8F2-9C0E-4A92-BE92-95743E47B2AA}"/>
              </a:ext>
            </a:extLst>
          </p:cNvPr>
          <p:cNvSpPr txBox="1"/>
          <p:nvPr/>
        </p:nvSpPr>
        <p:spPr>
          <a:xfrm>
            <a:off x="30507166" y="20897865"/>
            <a:ext cx="1915127" cy="46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Administración Ambiental</a:t>
            </a:r>
          </a:p>
        </p:txBody>
      </p:sp>
      <p:sp>
        <p:nvSpPr>
          <p:cNvPr id="1565" name="CuadroTexto 1564">
            <a:extLst>
              <a:ext uri="{FF2B5EF4-FFF2-40B4-BE49-F238E27FC236}">
                <a16:creationId xmlns:a16="http://schemas.microsoft.com/office/drawing/2014/main" id="{621E7875-4B05-4926-88BF-796CF1CBFCBC}"/>
              </a:ext>
            </a:extLst>
          </p:cNvPr>
          <p:cNvSpPr txBox="1"/>
          <p:nvPr/>
        </p:nvSpPr>
        <p:spPr>
          <a:xfrm>
            <a:off x="34370954" y="14923844"/>
            <a:ext cx="1791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Ingeniería Ambiental</a:t>
            </a:r>
          </a:p>
        </p:txBody>
      </p:sp>
      <p:sp>
        <p:nvSpPr>
          <p:cNvPr id="1566" name="CuadroTexto 1565">
            <a:extLst>
              <a:ext uri="{FF2B5EF4-FFF2-40B4-BE49-F238E27FC236}">
                <a16:creationId xmlns:a16="http://schemas.microsoft.com/office/drawing/2014/main" id="{6C11A9D9-882F-4CC0-BE7E-CB01A2CFFA4E}"/>
              </a:ext>
            </a:extLst>
          </p:cNvPr>
          <p:cNvSpPr txBox="1"/>
          <p:nvPr/>
        </p:nvSpPr>
        <p:spPr>
          <a:xfrm>
            <a:off x="34396133" y="15821131"/>
            <a:ext cx="1727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Ingeniería  Sanitaria</a:t>
            </a:r>
          </a:p>
        </p:txBody>
      </p:sp>
      <p:sp>
        <p:nvSpPr>
          <p:cNvPr id="1567" name="CuadroTexto 1566">
            <a:extLst>
              <a:ext uri="{FF2B5EF4-FFF2-40B4-BE49-F238E27FC236}">
                <a16:creationId xmlns:a16="http://schemas.microsoft.com/office/drawing/2014/main" id="{F85ED727-43FA-4B17-B273-E91A23C406BE}"/>
              </a:ext>
            </a:extLst>
          </p:cNvPr>
          <p:cNvSpPr txBox="1"/>
          <p:nvPr/>
        </p:nvSpPr>
        <p:spPr>
          <a:xfrm>
            <a:off x="34282494" y="16653237"/>
            <a:ext cx="1818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Esp. en Recursos Naturales</a:t>
            </a:r>
          </a:p>
        </p:txBody>
      </p:sp>
      <p:sp>
        <p:nvSpPr>
          <p:cNvPr id="1568" name="CuadroTexto 1567">
            <a:extLst>
              <a:ext uri="{FF2B5EF4-FFF2-40B4-BE49-F238E27FC236}">
                <a16:creationId xmlns:a16="http://schemas.microsoft.com/office/drawing/2014/main" id="{E1619DBD-BA67-4453-AA9C-B1102A34C379}"/>
              </a:ext>
            </a:extLst>
          </p:cNvPr>
          <p:cNvSpPr txBox="1"/>
          <p:nvPr/>
        </p:nvSpPr>
        <p:spPr>
          <a:xfrm>
            <a:off x="34344390" y="17462779"/>
            <a:ext cx="1852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Esp. en Diseño de Vías Urbanas, Trans. y Transporte</a:t>
            </a:r>
          </a:p>
        </p:txBody>
      </p:sp>
      <p:sp>
        <p:nvSpPr>
          <p:cNvPr id="1569" name="CuadroTexto 1568">
            <a:extLst>
              <a:ext uri="{FF2B5EF4-FFF2-40B4-BE49-F238E27FC236}">
                <a16:creationId xmlns:a16="http://schemas.microsoft.com/office/drawing/2014/main" id="{9CAF5256-41EB-46D5-9F1D-E480DA802751}"/>
              </a:ext>
            </a:extLst>
          </p:cNvPr>
          <p:cNvSpPr txBox="1"/>
          <p:nvPr/>
        </p:nvSpPr>
        <p:spPr>
          <a:xfrm>
            <a:off x="34415157" y="18446954"/>
            <a:ext cx="16883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Esp. en Ambiente y Desarrollo Local</a:t>
            </a:r>
          </a:p>
        </p:txBody>
      </p:sp>
      <p:sp>
        <p:nvSpPr>
          <p:cNvPr id="1570" name="CuadroTexto 1569">
            <a:extLst>
              <a:ext uri="{FF2B5EF4-FFF2-40B4-BE49-F238E27FC236}">
                <a16:creationId xmlns:a16="http://schemas.microsoft.com/office/drawing/2014/main" id="{F4CA897D-B0AC-438B-A7CC-5A5B92300E64}"/>
              </a:ext>
            </a:extLst>
          </p:cNvPr>
          <p:cNvSpPr txBox="1"/>
          <p:nvPr/>
        </p:nvSpPr>
        <p:spPr>
          <a:xfrm>
            <a:off x="34307736" y="19300831"/>
            <a:ext cx="1856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Esp. en Desarrollo, Sustentación y Gestión Ambiental</a:t>
            </a:r>
          </a:p>
        </p:txBody>
      </p:sp>
      <p:sp>
        <p:nvSpPr>
          <p:cNvPr id="1571" name="CuadroTexto 1570">
            <a:extLst>
              <a:ext uri="{FF2B5EF4-FFF2-40B4-BE49-F238E27FC236}">
                <a16:creationId xmlns:a16="http://schemas.microsoft.com/office/drawing/2014/main" id="{23C538A5-B7EF-4FC7-817F-CA95D627D207}"/>
              </a:ext>
            </a:extLst>
          </p:cNvPr>
          <p:cNvSpPr txBox="1"/>
          <p:nvPr/>
        </p:nvSpPr>
        <p:spPr>
          <a:xfrm>
            <a:off x="34383774" y="20226968"/>
            <a:ext cx="1704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Maest. en Manejo, Uso y Conservación del Bosque</a:t>
            </a:r>
          </a:p>
        </p:txBody>
      </p:sp>
      <p:sp>
        <p:nvSpPr>
          <p:cNvPr id="1572" name="CuadroTexto 1571">
            <a:extLst>
              <a:ext uri="{FF2B5EF4-FFF2-40B4-BE49-F238E27FC236}">
                <a16:creationId xmlns:a16="http://schemas.microsoft.com/office/drawing/2014/main" id="{17959F84-10BA-424F-8A20-9ADD96A46410}"/>
              </a:ext>
            </a:extLst>
          </p:cNvPr>
          <p:cNvSpPr txBox="1"/>
          <p:nvPr/>
        </p:nvSpPr>
        <p:spPr>
          <a:xfrm>
            <a:off x="34368873" y="21198152"/>
            <a:ext cx="17563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Maest. en Infraestructura Vial</a:t>
            </a:r>
          </a:p>
        </p:txBody>
      </p:sp>
      <p:cxnSp>
        <p:nvCxnSpPr>
          <p:cNvPr id="1576" name="Conector recto 1575">
            <a:extLst>
              <a:ext uri="{FF2B5EF4-FFF2-40B4-BE49-F238E27FC236}">
                <a16:creationId xmlns:a16="http://schemas.microsoft.com/office/drawing/2014/main" id="{9EFBA5FE-3967-4965-84D9-84FE5AA1AE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2915349" y="13212042"/>
            <a:ext cx="20224" cy="823152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77" name="Conector recto 1576">
            <a:extLst>
              <a:ext uri="{FF2B5EF4-FFF2-40B4-BE49-F238E27FC236}">
                <a16:creationId xmlns:a16="http://schemas.microsoft.com/office/drawing/2014/main" id="{A1EC5B11-0EBE-473D-BBB5-31E7349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2908430" y="13810979"/>
            <a:ext cx="222137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78" name="Conector recto 1577">
            <a:extLst>
              <a:ext uri="{FF2B5EF4-FFF2-40B4-BE49-F238E27FC236}">
                <a16:creationId xmlns:a16="http://schemas.microsoft.com/office/drawing/2014/main" id="{7E574728-CB10-421B-9BD7-F8C8794525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34448349" y="12781524"/>
            <a:ext cx="778964" cy="648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79" name="Conector recto 1578">
            <a:extLst>
              <a:ext uri="{FF2B5EF4-FFF2-40B4-BE49-F238E27FC236}">
                <a16:creationId xmlns:a16="http://schemas.microsoft.com/office/drawing/2014/main" id="{860ACE25-B780-463F-A2B1-E0BA05E57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2928756" y="15037806"/>
            <a:ext cx="47022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0" name="Conector recto 1579">
            <a:extLst>
              <a:ext uri="{FF2B5EF4-FFF2-40B4-BE49-F238E27FC236}">
                <a16:creationId xmlns:a16="http://schemas.microsoft.com/office/drawing/2014/main" id="{F0D682EE-7823-4CF3-9076-607819DE02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2916152" y="17788204"/>
            <a:ext cx="45202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1" name="Conector recto 1580">
            <a:extLst>
              <a:ext uri="{FF2B5EF4-FFF2-40B4-BE49-F238E27FC236}">
                <a16:creationId xmlns:a16="http://schemas.microsoft.com/office/drawing/2014/main" id="{CCA0EF76-3298-4281-B3E2-6FDC9DB5A4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2916152" y="15946295"/>
            <a:ext cx="482833" cy="240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2" name="Conector recto 1581">
            <a:extLst>
              <a:ext uri="{FF2B5EF4-FFF2-40B4-BE49-F238E27FC236}">
                <a16:creationId xmlns:a16="http://schemas.microsoft.com/office/drawing/2014/main" id="{7515708E-D8B8-4809-AFB9-B38836ABA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2917182" y="16860648"/>
            <a:ext cx="492970" cy="259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3" name="Conector recto 1582">
            <a:extLst>
              <a:ext uri="{FF2B5EF4-FFF2-40B4-BE49-F238E27FC236}">
                <a16:creationId xmlns:a16="http://schemas.microsoft.com/office/drawing/2014/main" id="{F447C32E-75EB-4E88-97AE-7E8DC4BF70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2921827" y="18681777"/>
            <a:ext cx="441313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4" name="Conector recto 1583">
            <a:extLst>
              <a:ext uri="{FF2B5EF4-FFF2-40B4-BE49-F238E27FC236}">
                <a16:creationId xmlns:a16="http://schemas.microsoft.com/office/drawing/2014/main" id="{94599017-A1BB-4087-B875-4CF9BE2AF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2935573" y="20525800"/>
            <a:ext cx="42756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5" name="Conector recto 1584">
            <a:extLst>
              <a:ext uri="{FF2B5EF4-FFF2-40B4-BE49-F238E27FC236}">
                <a16:creationId xmlns:a16="http://schemas.microsoft.com/office/drawing/2014/main" id="{8E1ECE75-FC3D-4244-87A0-080E08FF7B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2935573" y="19609957"/>
            <a:ext cx="39214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6" name="Conector recto 1585">
            <a:extLst>
              <a:ext uri="{FF2B5EF4-FFF2-40B4-BE49-F238E27FC236}">
                <a16:creationId xmlns:a16="http://schemas.microsoft.com/office/drawing/2014/main" id="{C433D076-8FA0-43AA-B3D1-78809F1E11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2928756" y="21440910"/>
            <a:ext cx="398960" cy="265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7" name="Conector recto 1586">
            <a:extLst>
              <a:ext uri="{FF2B5EF4-FFF2-40B4-BE49-F238E27FC236}">
                <a16:creationId xmlns:a16="http://schemas.microsoft.com/office/drawing/2014/main" id="{03F9259A-49AC-462C-9E07-81C2D625AA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2577334" y="17343602"/>
            <a:ext cx="35401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8" name="Conector recto 1587">
            <a:extLst>
              <a:ext uri="{FF2B5EF4-FFF2-40B4-BE49-F238E27FC236}">
                <a16:creationId xmlns:a16="http://schemas.microsoft.com/office/drawing/2014/main" id="{C491D462-D9A5-477E-B410-1BCDC3033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2591940" y="16380478"/>
            <a:ext cx="328698" cy="14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89" name="Conector recto 1588">
            <a:extLst>
              <a:ext uri="{FF2B5EF4-FFF2-40B4-BE49-F238E27FC236}">
                <a16:creationId xmlns:a16="http://schemas.microsoft.com/office/drawing/2014/main" id="{C9378DDE-0145-43DD-B2DB-207F6072D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2574909" y="19233767"/>
            <a:ext cx="34691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0" name="Conector recto 1589">
            <a:extLst>
              <a:ext uri="{FF2B5EF4-FFF2-40B4-BE49-F238E27FC236}">
                <a16:creationId xmlns:a16="http://schemas.microsoft.com/office/drawing/2014/main" id="{30DA258E-D07C-430C-847B-0F883D2C48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32578031" y="18290451"/>
            <a:ext cx="347644" cy="19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1" name="Conector recto 1590">
            <a:extLst>
              <a:ext uri="{FF2B5EF4-FFF2-40B4-BE49-F238E27FC236}">
                <a16:creationId xmlns:a16="http://schemas.microsoft.com/office/drawing/2014/main" id="{9FE0BEC8-29D7-46F9-89F2-3E0F45D37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32567809" y="20180440"/>
            <a:ext cx="367764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2" name="Conector recto 1591">
            <a:extLst>
              <a:ext uri="{FF2B5EF4-FFF2-40B4-BE49-F238E27FC236}">
                <a16:creationId xmlns:a16="http://schemas.microsoft.com/office/drawing/2014/main" id="{773B3F54-F0C9-4ED4-8C1C-4F7A0A594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2584434" y="21145189"/>
            <a:ext cx="34287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3" name="Conector recto 1592">
            <a:extLst>
              <a:ext uri="{FF2B5EF4-FFF2-40B4-BE49-F238E27FC236}">
                <a16:creationId xmlns:a16="http://schemas.microsoft.com/office/drawing/2014/main" id="{E79EBDC1-3354-4FD1-B204-CF50CF814D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2588238" y="15417215"/>
            <a:ext cx="32287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6" name="Conector recto 1595">
            <a:extLst>
              <a:ext uri="{FF2B5EF4-FFF2-40B4-BE49-F238E27FC236}">
                <a16:creationId xmlns:a16="http://schemas.microsoft.com/office/drawing/2014/main" id="{16D98E98-8B81-434E-9463-A0C8578562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8857221" y="22542432"/>
            <a:ext cx="521964" cy="913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7" name="Conector recto 1596">
            <a:extLst>
              <a:ext uri="{FF2B5EF4-FFF2-40B4-BE49-F238E27FC236}">
                <a16:creationId xmlns:a16="http://schemas.microsoft.com/office/drawing/2014/main" id="{8807E1B8-EA8C-48C5-B530-62DBBA5EA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8875822" y="23536072"/>
            <a:ext cx="5428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599" name="Imagen 1598">
            <a:extLst>
              <a:ext uri="{FF2B5EF4-FFF2-40B4-BE49-F238E27FC236}">
                <a16:creationId xmlns:a16="http://schemas.microsoft.com/office/drawing/2014/main" id="{2E98F81D-EC19-44DB-83DE-B30EB2C5E1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9500" y="20893590"/>
            <a:ext cx="2989499" cy="1149503"/>
          </a:xfrm>
          <a:prstGeom prst="rect">
            <a:avLst/>
          </a:prstGeom>
        </p:spPr>
      </p:pic>
      <p:pic>
        <p:nvPicPr>
          <p:cNvPr id="1600" name="Imagen 1599">
            <a:extLst>
              <a:ext uri="{FF2B5EF4-FFF2-40B4-BE49-F238E27FC236}">
                <a16:creationId xmlns:a16="http://schemas.microsoft.com/office/drawing/2014/main" id="{E0BDAB3F-23A6-412B-93BA-8F7A3E28B3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6214" y="19839627"/>
            <a:ext cx="2989499" cy="1149503"/>
          </a:xfrm>
          <a:prstGeom prst="rect">
            <a:avLst/>
          </a:prstGeom>
        </p:spPr>
      </p:pic>
      <p:pic>
        <p:nvPicPr>
          <p:cNvPr id="1601" name="Imagen 1600">
            <a:extLst>
              <a:ext uri="{FF2B5EF4-FFF2-40B4-BE49-F238E27FC236}">
                <a16:creationId xmlns:a16="http://schemas.microsoft.com/office/drawing/2014/main" id="{DBC6823A-75FB-4F9A-B64B-3A380A09C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0159" y="18789400"/>
            <a:ext cx="2989499" cy="1149503"/>
          </a:xfrm>
          <a:prstGeom prst="rect">
            <a:avLst/>
          </a:prstGeom>
        </p:spPr>
      </p:pic>
      <p:pic>
        <p:nvPicPr>
          <p:cNvPr id="1602" name="Imagen 1601">
            <a:extLst>
              <a:ext uri="{FF2B5EF4-FFF2-40B4-BE49-F238E27FC236}">
                <a16:creationId xmlns:a16="http://schemas.microsoft.com/office/drawing/2014/main" id="{2735FEE1-7F72-4570-8765-49B5D858C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9500" y="17735240"/>
            <a:ext cx="2989499" cy="1149503"/>
          </a:xfrm>
          <a:prstGeom prst="rect">
            <a:avLst/>
          </a:prstGeom>
        </p:spPr>
      </p:pic>
      <p:pic>
        <p:nvPicPr>
          <p:cNvPr id="1603" name="Imagen 1602">
            <a:extLst>
              <a:ext uri="{FF2B5EF4-FFF2-40B4-BE49-F238E27FC236}">
                <a16:creationId xmlns:a16="http://schemas.microsoft.com/office/drawing/2014/main" id="{66AF3C79-B166-4F33-AAA1-944B8D7C4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93312" y="16664615"/>
            <a:ext cx="2989499" cy="1149503"/>
          </a:xfrm>
          <a:prstGeom prst="rect">
            <a:avLst/>
          </a:prstGeom>
        </p:spPr>
      </p:pic>
      <p:pic>
        <p:nvPicPr>
          <p:cNvPr id="1604" name="Imagen 1603">
            <a:extLst>
              <a:ext uri="{FF2B5EF4-FFF2-40B4-BE49-F238E27FC236}">
                <a16:creationId xmlns:a16="http://schemas.microsoft.com/office/drawing/2014/main" id="{51661E80-A844-4690-B527-BF3C7EFD3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6214" y="15590525"/>
            <a:ext cx="2989499" cy="1149503"/>
          </a:xfrm>
          <a:prstGeom prst="rect">
            <a:avLst/>
          </a:prstGeom>
        </p:spPr>
      </p:pic>
      <p:pic>
        <p:nvPicPr>
          <p:cNvPr id="1606" name="Imagen 1605">
            <a:extLst>
              <a:ext uri="{FF2B5EF4-FFF2-40B4-BE49-F238E27FC236}">
                <a16:creationId xmlns:a16="http://schemas.microsoft.com/office/drawing/2014/main" id="{683F85E2-0FA6-4F9A-A789-FDF13846FF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66283" y="13802252"/>
            <a:ext cx="2989499" cy="1149503"/>
          </a:xfrm>
          <a:prstGeom prst="rect">
            <a:avLst/>
          </a:prstGeom>
        </p:spPr>
      </p:pic>
      <p:pic>
        <p:nvPicPr>
          <p:cNvPr id="1607" name="Imagen 1606">
            <a:extLst>
              <a:ext uri="{FF2B5EF4-FFF2-40B4-BE49-F238E27FC236}">
                <a16:creationId xmlns:a16="http://schemas.microsoft.com/office/drawing/2014/main" id="{F8CE635E-AF4C-4BA4-B033-E90A349061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3937" y="12647700"/>
            <a:ext cx="2989500" cy="1149503"/>
          </a:xfrm>
          <a:prstGeom prst="rect">
            <a:avLst/>
          </a:prstGeom>
        </p:spPr>
      </p:pic>
      <p:pic>
        <p:nvPicPr>
          <p:cNvPr id="1608" name="Imagen 1607">
            <a:extLst>
              <a:ext uri="{FF2B5EF4-FFF2-40B4-BE49-F238E27FC236}">
                <a16:creationId xmlns:a16="http://schemas.microsoft.com/office/drawing/2014/main" id="{A42974C8-6FE0-4FDE-ADF5-432B85A4D3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4691" y="15168116"/>
            <a:ext cx="2911962" cy="1149503"/>
          </a:xfrm>
          <a:prstGeom prst="rect">
            <a:avLst/>
          </a:prstGeom>
        </p:spPr>
      </p:pic>
      <p:pic>
        <p:nvPicPr>
          <p:cNvPr id="1609" name="Imagen 1608">
            <a:extLst>
              <a:ext uri="{FF2B5EF4-FFF2-40B4-BE49-F238E27FC236}">
                <a16:creationId xmlns:a16="http://schemas.microsoft.com/office/drawing/2014/main" id="{5DC19381-9018-4F1B-8F6B-1024B75FD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5560" y="16182243"/>
            <a:ext cx="2922671" cy="1149503"/>
          </a:xfrm>
          <a:prstGeom prst="rect">
            <a:avLst/>
          </a:prstGeom>
        </p:spPr>
      </p:pic>
      <p:pic>
        <p:nvPicPr>
          <p:cNvPr id="1610" name="Imagen 1609">
            <a:extLst>
              <a:ext uri="{FF2B5EF4-FFF2-40B4-BE49-F238E27FC236}">
                <a16:creationId xmlns:a16="http://schemas.microsoft.com/office/drawing/2014/main" id="{56E0715A-62DF-488A-864E-8475F4F27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48527" y="17200439"/>
            <a:ext cx="2939192" cy="1149503"/>
          </a:xfrm>
          <a:prstGeom prst="rect">
            <a:avLst/>
          </a:prstGeom>
        </p:spPr>
      </p:pic>
      <p:pic>
        <p:nvPicPr>
          <p:cNvPr id="1611" name="Imagen 1610">
            <a:extLst>
              <a:ext uri="{FF2B5EF4-FFF2-40B4-BE49-F238E27FC236}">
                <a16:creationId xmlns:a16="http://schemas.microsoft.com/office/drawing/2014/main" id="{8D3B5C64-7D55-441D-A9EE-4FB05FA83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25948" y="18219626"/>
            <a:ext cx="2989500" cy="1149503"/>
          </a:xfrm>
          <a:prstGeom prst="rect">
            <a:avLst/>
          </a:prstGeom>
        </p:spPr>
      </p:pic>
      <p:pic>
        <p:nvPicPr>
          <p:cNvPr id="1612" name="Imagen 1611">
            <a:extLst>
              <a:ext uri="{FF2B5EF4-FFF2-40B4-BE49-F238E27FC236}">
                <a16:creationId xmlns:a16="http://schemas.microsoft.com/office/drawing/2014/main" id="{8EF59115-CA52-48E2-A3F6-FFA3B28F5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8594" y="19237679"/>
            <a:ext cx="2989500" cy="1149503"/>
          </a:xfrm>
          <a:prstGeom prst="rect">
            <a:avLst/>
          </a:prstGeom>
        </p:spPr>
      </p:pic>
      <p:pic>
        <p:nvPicPr>
          <p:cNvPr id="1613" name="Imagen 1612">
            <a:extLst>
              <a:ext uri="{FF2B5EF4-FFF2-40B4-BE49-F238E27FC236}">
                <a16:creationId xmlns:a16="http://schemas.microsoft.com/office/drawing/2014/main" id="{E675FF63-91F1-4EDE-A78B-0675370B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8594" y="20258453"/>
            <a:ext cx="2989500" cy="1149503"/>
          </a:xfrm>
          <a:prstGeom prst="rect">
            <a:avLst/>
          </a:prstGeom>
        </p:spPr>
      </p:pic>
      <p:pic>
        <p:nvPicPr>
          <p:cNvPr id="1614" name="Imagen 1613">
            <a:extLst>
              <a:ext uri="{FF2B5EF4-FFF2-40B4-BE49-F238E27FC236}">
                <a16:creationId xmlns:a16="http://schemas.microsoft.com/office/drawing/2014/main" id="{BC18C793-CE14-4063-B2A9-9FF24E6750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5338" y="21278093"/>
            <a:ext cx="2989499" cy="1149503"/>
          </a:xfrm>
          <a:prstGeom prst="rect">
            <a:avLst/>
          </a:prstGeom>
        </p:spPr>
      </p:pic>
      <p:pic>
        <p:nvPicPr>
          <p:cNvPr id="1615" name="Imagen 1614">
            <a:extLst>
              <a:ext uri="{FF2B5EF4-FFF2-40B4-BE49-F238E27FC236}">
                <a16:creationId xmlns:a16="http://schemas.microsoft.com/office/drawing/2014/main" id="{CDD4B1A0-B756-45D4-87DB-BC9E9DEC52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08594" y="22275713"/>
            <a:ext cx="2989500" cy="1149503"/>
          </a:xfrm>
          <a:prstGeom prst="rect">
            <a:avLst/>
          </a:prstGeom>
        </p:spPr>
      </p:pic>
      <p:pic>
        <p:nvPicPr>
          <p:cNvPr id="1616" name="Imagen 1615">
            <a:extLst>
              <a:ext uri="{FF2B5EF4-FFF2-40B4-BE49-F238E27FC236}">
                <a16:creationId xmlns:a16="http://schemas.microsoft.com/office/drawing/2014/main" id="{85527C49-E000-4D61-B812-9C51DD2B6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6214" y="21967681"/>
            <a:ext cx="2989499" cy="1149503"/>
          </a:xfrm>
          <a:prstGeom prst="rect">
            <a:avLst/>
          </a:prstGeom>
        </p:spPr>
      </p:pic>
      <p:sp>
        <p:nvSpPr>
          <p:cNvPr id="1632" name="CuadroTexto 1631">
            <a:extLst>
              <a:ext uri="{FF2B5EF4-FFF2-40B4-BE49-F238E27FC236}">
                <a16:creationId xmlns:a16="http://schemas.microsoft.com/office/drawing/2014/main" id="{FE53D1A6-2C9D-49A3-A06F-B5084AB46068}"/>
              </a:ext>
            </a:extLst>
          </p:cNvPr>
          <p:cNvSpPr txBox="1"/>
          <p:nvPr/>
        </p:nvSpPr>
        <p:spPr>
          <a:xfrm>
            <a:off x="39593555" y="13013439"/>
            <a:ext cx="1488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Facultad Tecnológica</a:t>
            </a:r>
          </a:p>
        </p:txBody>
      </p:sp>
      <p:pic>
        <p:nvPicPr>
          <p:cNvPr id="1605" name="Imagen 1604" descr="La facultad dirige y administra los proyectos académicos y sus recursos, de conformidad con lo establecido en el Estatuto Académico.">
            <a:extLst>
              <a:ext uri="{FF2B5EF4-FFF2-40B4-BE49-F238E27FC236}">
                <a16:creationId xmlns:a16="http://schemas.microsoft.com/office/drawing/2014/main" id="{C8B8EEA8-FEDE-425F-84D6-DD932ABC3AC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57399" y="12656117"/>
            <a:ext cx="2989500" cy="1149503"/>
          </a:xfrm>
          <a:prstGeom prst="rect">
            <a:avLst/>
          </a:prstGeom>
        </p:spPr>
      </p:pic>
      <p:sp>
        <p:nvSpPr>
          <p:cNvPr id="1633" name="CuadroTexto 1632">
            <a:extLst>
              <a:ext uri="{FF2B5EF4-FFF2-40B4-BE49-F238E27FC236}">
                <a16:creationId xmlns:a16="http://schemas.microsoft.com/office/drawing/2014/main" id="{D8BB9333-FF48-441B-80A1-B5E16AF61763}"/>
              </a:ext>
            </a:extLst>
          </p:cNvPr>
          <p:cNvSpPr txBox="1"/>
          <p:nvPr/>
        </p:nvSpPr>
        <p:spPr>
          <a:xfrm>
            <a:off x="42909314" y="13094827"/>
            <a:ext cx="1921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Consejo de Facultad</a:t>
            </a:r>
          </a:p>
        </p:txBody>
      </p:sp>
      <p:sp>
        <p:nvSpPr>
          <p:cNvPr id="1634" name="CuadroTexto 1633">
            <a:extLst>
              <a:ext uri="{FF2B5EF4-FFF2-40B4-BE49-F238E27FC236}">
                <a16:creationId xmlns:a16="http://schemas.microsoft.com/office/drawing/2014/main" id="{8F478CE9-DDC8-448C-BBB4-15627113AE38}"/>
              </a:ext>
            </a:extLst>
          </p:cNvPr>
          <p:cNvSpPr txBox="1"/>
          <p:nvPr/>
        </p:nvSpPr>
        <p:spPr>
          <a:xfrm>
            <a:off x="43022823" y="14182711"/>
            <a:ext cx="1488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Secretaría Académica</a:t>
            </a:r>
          </a:p>
        </p:txBody>
      </p:sp>
      <p:sp>
        <p:nvSpPr>
          <p:cNvPr id="1617" name="CuadroTexto 1616">
            <a:extLst>
              <a:ext uri="{FF2B5EF4-FFF2-40B4-BE49-F238E27FC236}">
                <a16:creationId xmlns:a16="http://schemas.microsoft.com/office/drawing/2014/main" id="{1D81D143-FB28-4F7D-942D-A63A304A064F}"/>
              </a:ext>
            </a:extLst>
          </p:cNvPr>
          <p:cNvSpPr txBox="1"/>
          <p:nvPr/>
        </p:nvSpPr>
        <p:spPr>
          <a:xfrm>
            <a:off x="37750741" y="15870786"/>
            <a:ext cx="1488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Tecnología en Construcciones Civiles</a:t>
            </a:r>
          </a:p>
        </p:txBody>
      </p:sp>
      <p:sp>
        <p:nvSpPr>
          <p:cNvPr id="1618" name="CuadroTexto 1617">
            <a:extLst>
              <a:ext uri="{FF2B5EF4-FFF2-40B4-BE49-F238E27FC236}">
                <a16:creationId xmlns:a16="http://schemas.microsoft.com/office/drawing/2014/main" id="{5CE8AF61-D846-4BD2-B14D-8D99EB1BA9AF}"/>
              </a:ext>
            </a:extLst>
          </p:cNvPr>
          <p:cNvSpPr txBox="1"/>
          <p:nvPr/>
        </p:nvSpPr>
        <p:spPr>
          <a:xfrm>
            <a:off x="37719427" y="16849857"/>
            <a:ext cx="14884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Tecnología en Electricidad de Media y Baja Tensión</a:t>
            </a:r>
          </a:p>
        </p:txBody>
      </p:sp>
      <p:sp>
        <p:nvSpPr>
          <p:cNvPr id="1619" name="CuadroTexto 1618">
            <a:extLst>
              <a:ext uri="{FF2B5EF4-FFF2-40B4-BE49-F238E27FC236}">
                <a16:creationId xmlns:a16="http://schemas.microsoft.com/office/drawing/2014/main" id="{D641E3B4-9AB0-4F42-81F4-B0DF615F1C8E}"/>
              </a:ext>
            </a:extLst>
          </p:cNvPr>
          <p:cNvSpPr txBox="1"/>
          <p:nvPr/>
        </p:nvSpPr>
        <p:spPr>
          <a:xfrm>
            <a:off x="37671324" y="17914235"/>
            <a:ext cx="16699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Tecnología en Gestión de la Producción Industrial</a:t>
            </a:r>
          </a:p>
        </p:txBody>
      </p:sp>
      <p:sp>
        <p:nvSpPr>
          <p:cNvPr id="1620" name="CuadroTexto 1619">
            <a:extLst>
              <a:ext uri="{FF2B5EF4-FFF2-40B4-BE49-F238E27FC236}">
                <a16:creationId xmlns:a16="http://schemas.microsoft.com/office/drawing/2014/main" id="{DC9F5FFA-4B78-437D-A93F-2E76ED0C1C22}"/>
              </a:ext>
            </a:extLst>
          </p:cNvPr>
          <p:cNvSpPr txBox="1"/>
          <p:nvPr/>
        </p:nvSpPr>
        <p:spPr>
          <a:xfrm>
            <a:off x="37651557" y="19065166"/>
            <a:ext cx="1663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Tecnología en Electrónica Industrial (CP)</a:t>
            </a:r>
          </a:p>
        </p:txBody>
      </p:sp>
      <p:sp>
        <p:nvSpPr>
          <p:cNvPr id="1621" name="CuadroTexto 1620">
            <a:extLst>
              <a:ext uri="{FF2B5EF4-FFF2-40B4-BE49-F238E27FC236}">
                <a16:creationId xmlns:a16="http://schemas.microsoft.com/office/drawing/2014/main" id="{2172309E-3F2F-48DC-8008-BE9E3E3B62D7}"/>
              </a:ext>
            </a:extLst>
          </p:cNvPr>
          <p:cNvSpPr txBox="1"/>
          <p:nvPr/>
        </p:nvSpPr>
        <p:spPr>
          <a:xfrm>
            <a:off x="37771253" y="20120657"/>
            <a:ext cx="1488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Tecnología en Mecánica Industrial</a:t>
            </a:r>
          </a:p>
        </p:txBody>
      </p:sp>
      <p:sp>
        <p:nvSpPr>
          <p:cNvPr id="1622" name="CuadroTexto 1621">
            <a:extLst>
              <a:ext uri="{FF2B5EF4-FFF2-40B4-BE49-F238E27FC236}">
                <a16:creationId xmlns:a16="http://schemas.microsoft.com/office/drawing/2014/main" id="{DD3CA176-288A-4188-B0B1-9E801A2C9071}"/>
              </a:ext>
            </a:extLst>
          </p:cNvPr>
          <p:cNvSpPr txBox="1"/>
          <p:nvPr/>
        </p:nvSpPr>
        <p:spPr>
          <a:xfrm>
            <a:off x="37731209" y="21179260"/>
            <a:ext cx="1488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Tecnología en Sistematización de Datos (CP)</a:t>
            </a:r>
          </a:p>
        </p:txBody>
      </p:sp>
      <p:sp>
        <p:nvSpPr>
          <p:cNvPr id="1623" name="CuadroTexto 1622">
            <a:extLst>
              <a:ext uri="{FF2B5EF4-FFF2-40B4-BE49-F238E27FC236}">
                <a16:creationId xmlns:a16="http://schemas.microsoft.com/office/drawing/2014/main" id="{4D9C04AD-C3C8-4673-BBD4-7341A0A7EA6C}"/>
              </a:ext>
            </a:extLst>
          </p:cNvPr>
          <p:cNvSpPr txBox="1"/>
          <p:nvPr/>
        </p:nvSpPr>
        <p:spPr>
          <a:xfrm>
            <a:off x="37599480" y="22392385"/>
            <a:ext cx="18110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Ingeniería Eléctrica</a:t>
            </a:r>
          </a:p>
        </p:txBody>
      </p:sp>
      <p:sp>
        <p:nvSpPr>
          <p:cNvPr id="1675" name="CuadroTexto 1674">
            <a:extLst>
              <a:ext uri="{FF2B5EF4-FFF2-40B4-BE49-F238E27FC236}">
                <a16:creationId xmlns:a16="http://schemas.microsoft.com/office/drawing/2014/main" id="{8D5E92A0-FB32-409E-AB53-DBCEEA2FE9EE}"/>
              </a:ext>
            </a:extLst>
          </p:cNvPr>
          <p:cNvSpPr txBox="1"/>
          <p:nvPr/>
        </p:nvSpPr>
        <p:spPr>
          <a:xfrm>
            <a:off x="37541275" y="23315962"/>
            <a:ext cx="18110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Ingeniería en Telecomunicaciones (CP)</a:t>
            </a:r>
          </a:p>
        </p:txBody>
      </p:sp>
      <p:sp>
        <p:nvSpPr>
          <p:cNvPr id="1624" name="CuadroTexto 1623">
            <a:extLst>
              <a:ext uri="{FF2B5EF4-FFF2-40B4-BE49-F238E27FC236}">
                <a16:creationId xmlns:a16="http://schemas.microsoft.com/office/drawing/2014/main" id="{3F8F702A-7911-438B-9BCF-9BC70E0D98D8}"/>
              </a:ext>
            </a:extLst>
          </p:cNvPr>
          <p:cNvSpPr txBox="1"/>
          <p:nvPr/>
        </p:nvSpPr>
        <p:spPr>
          <a:xfrm>
            <a:off x="41257417" y="15532971"/>
            <a:ext cx="1693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Ingeniería en Telemática (CP)</a:t>
            </a:r>
          </a:p>
        </p:txBody>
      </p:sp>
      <p:sp>
        <p:nvSpPr>
          <p:cNvPr id="1625" name="CuadroTexto 1624">
            <a:extLst>
              <a:ext uri="{FF2B5EF4-FFF2-40B4-BE49-F238E27FC236}">
                <a16:creationId xmlns:a16="http://schemas.microsoft.com/office/drawing/2014/main" id="{ACF0255E-A290-4EDC-9B00-3CD778B12189}"/>
              </a:ext>
            </a:extLst>
          </p:cNvPr>
          <p:cNvSpPr txBox="1"/>
          <p:nvPr/>
        </p:nvSpPr>
        <p:spPr>
          <a:xfrm>
            <a:off x="41259715" y="16535234"/>
            <a:ext cx="1633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Ingeniería de Producción (CP)</a:t>
            </a:r>
          </a:p>
        </p:txBody>
      </p:sp>
      <p:sp>
        <p:nvSpPr>
          <p:cNvPr id="1626" name="CuadroTexto 1625">
            <a:extLst>
              <a:ext uri="{FF2B5EF4-FFF2-40B4-BE49-F238E27FC236}">
                <a16:creationId xmlns:a16="http://schemas.microsoft.com/office/drawing/2014/main" id="{84926B4A-722B-4D90-A8C3-6119467767D9}"/>
              </a:ext>
            </a:extLst>
          </p:cNvPr>
          <p:cNvSpPr txBox="1"/>
          <p:nvPr/>
        </p:nvSpPr>
        <p:spPr>
          <a:xfrm>
            <a:off x="41281832" y="17565124"/>
            <a:ext cx="1720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Ingeniería Mecánica (CP</a:t>
            </a:r>
            <a:r>
              <a:rPr lang="es-CO" sz="1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627" name="CuadroTexto 1626">
            <a:extLst>
              <a:ext uri="{FF2B5EF4-FFF2-40B4-BE49-F238E27FC236}">
                <a16:creationId xmlns:a16="http://schemas.microsoft.com/office/drawing/2014/main" id="{89F6ACA7-B663-4E7D-9E44-0A9F008FFF19}"/>
              </a:ext>
            </a:extLst>
          </p:cNvPr>
          <p:cNvSpPr txBox="1"/>
          <p:nvPr/>
        </p:nvSpPr>
        <p:spPr>
          <a:xfrm>
            <a:off x="41292610" y="18505910"/>
            <a:ext cx="1752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Ingeniería en Control y Automatización (CP)</a:t>
            </a:r>
          </a:p>
        </p:txBody>
      </p:sp>
      <p:sp>
        <p:nvSpPr>
          <p:cNvPr id="1628" name="CuadroTexto 1627">
            <a:extLst>
              <a:ext uri="{FF2B5EF4-FFF2-40B4-BE49-F238E27FC236}">
                <a16:creationId xmlns:a16="http://schemas.microsoft.com/office/drawing/2014/main" id="{CDFDE95A-F439-4E55-8F39-AA0CE2AAEF64}"/>
              </a:ext>
            </a:extLst>
          </p:cNvPr>
          <p:cNvSpPr txBox="1"/>
          <p:nvPr/>
        </p:nvSpPr>
        <p:spPr>
          <a:xfrm>
            <a:off x="41343550" y="19606735"/>
            <a:ext cx="1596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Ingeniería Civil (CP)</a:t>
            </a:r>
          </a:p>
        </p:txBody>
      </p:sp>
      <p:sp>
        <p:nvSpPr>
          <p:cNvPr id="1629" name="CuadroTexto 1628">
            <a:extLst>
              <a:ext uri="{FF2B5EF4-FFF2-40B4-BE49-F238E27FC236}">
                <a16:creationId xmlns:a16="http://schemas.microsoft.com/office/drawing/2014/main" id="{F9298C57-3283-4658-92E8-DF57A256AC23}"/>
              </a:ext>
            </a:extLst>
          </p:cNvPr>
          <p:cNvSpPr txBox="1"/>
          <p:nvPr/>
        </p:nvSpPr>
        <p:spPr>
          <a:xfrm>
            <a:off x="41273168" y="20548097"/>
            <a:ext cx="1755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Esp. en Interventoría y Supervisión de Obras</a:t>
            </a:r>
          </a:p>
        </p:txBody>
      </p:sp>
      <p:sp>
        <p:nvSpPr>
          <p:cNvPr id="1630" name="CuadroTexto 1629">
            <a:extLst>
              <a:ext uri="{FF2B5EF4-FFF2-40B4-BE49-F238E27FC236}">
                <a16:creationId xmlns:a16="http://schemas.microsoft.com/office/drawing/2014/main" id="{D77B5500-18E5-4ABF-8795-48C4F8C09AB8}"/>
              </a:ext>
            </a:extLst>
          </p:cNvPr>
          <p:cNvSpPr txBox="1"/>
          <p:nvPr/>
        </p:nvSpPr>
        <p:spPr>
          <a:xfrm>
            <a:off x="41387376" y="21536796"/>
            <a:ext cx="1488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Esp. en Gerencia de la Construcción</a:t>
            </a:r>
          </a:p>
        </p:txBody>
      </p:sp>
      <p:sp>
        <p:nvSpPr>
          <p:cNvPr id="1631" name="CuadroTexto 1630">
            <a:extLst>
              <a:ext uri="{FF2B5EF4-FFF2-40B4-BE49-F238E27FC236}">
                <a16:creationId xmlns:a16="http://schemas.microsoft.com/office/drawing/2014/main" id="{BF563FE7-9F03-442E-88B6-F895C54F85C7}"/>
              </a:ext>
            </a:extLst>
          </p:cNvPr>
          <p:cNvSpPr txBox="1"/>
          <p:nvPr/>
        </p:nvSpPr>
        <p:spPr>
          <a:xfrm>
            <a:off x="41318460" y="22653356"/>
            <a:ext cx="16609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Maest. en Ingeniería Civil</a:t>
            </a:r>
          </a:p>
        </p:txBody>
      </p:sp>
      <p:sp>
        <p:nvSpPr>
          <p:cNvPr id="1677" name="CuadroTexto 1676">
            <a:extLst>
              <a:ext uri="{FF2B5EF4-FFF2-40B4-BE49-F238E27FC236}">
                <a16:creationId xmlns:a16="http://schemas.microsoft.com/office/drawing/2014/main" id="{E148B544-C02C-4E8F-9339-5F42049A26D6}"/>
              </a:ext>
            </a:extLst>
          </p:cNvPr>
          <p:cNvSpPr txBox="1"/>
          <p:nvPr/>
        </p:nvSpPr>
        <p:spPr>
          <a:xfrm>
            <a:off x="41229189" y="23590269"/>
            <a:ext cx="1660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Maest. en Gestión de la Seguridad de la Información</a:t>
            </a:r>
          </a:p>
        </p:txBody>
      </p:sp>
      <p:cxnSp>
        <p:nvCxnSpPr>
          <p:cNvPr id="1635" name="Conector recto 1634">
            <a:extLst>
              <a:ext uri="{FF2B5EF4-FFF2-40B4-BE49-F238E27FC236}">
                <a16:creationId xmlns:a16="http://schemas.microsoft.com/office/drawing/2014/main" id="{660689AC-8E85-4612-88C0-1A64D1B49A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605" idx="2"/>
          </p:cNvCxnSpPr>
          <p:nvPr/>
        </p:nvCxnSpPr>
        <p:spPr>
          <a:xfrm>
            <a:off x="39952149" y="13805620"/>
            <a:ext cx="57267" cy="1010781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36" name="Conector recto 1635">
            <a:extLst>
              <a:ext uri="{FF2B5EF4-FFF2-40B4-BE49-F238E27FC236}">
                <a16:creationId xmlns:a16="http://schemas.microsoft.com/office/drawing/2014/main" id="{41394824-EC5F-4DFF-9F65-7E56E63C6D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606" idx="1"/>
          </p:cNvCxnSpPr>
          <p:nvPr/>
        </p:nvCxnSpPr>
        <p:spPr>
          <a:xfrm flipH="1">
            <a:off x="39911289" y="14377004"/>
            <a:ext cx="2054994" cy="1037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37" name="Conector recto 1636">
            <a:extLst>
              <a:ext uri="{FF2B5EF4-FFF2-40B4-BE49-F238E27FC236}">
                <a16:creationId xmlns:a16="http://schemas.microsoft.com/office/drawing/2014/main" id="{ED5866CB-A6E6-4E34-A70F-14CEB5B50A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608" idx="1"/>
          </p:cNvCxnSpPr>
          <p:nvPr/>
        </p:nvCxnSpPr>
        <p:spPr>
          <a:xfrm flipH="1">
            <a:off x="39953367" y="15742868"/>
            <a:ext cx="29132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38" name="Conector recto 1637">
            <a:extLst>
              <a:ext uri="{FF2B5EF4-FFF2-40B4-BE49-F238E27FC236}">
                <a16:creationId xmlns:a16="http://schemas.microsoft.com/office/drawing/2014/main" id="{0A8B2200-9030-44B7-AB5B-90A214D4F6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611" idx="1"/>
          </p:cNvCxnSpPr>
          <p:nvPr/>
        </p:nvCxnSpPr>
        <p:spPr>
          <a:xfrm flipH="1">
            <a:off x="39985628" y="18794378"/>
            <a:ext cx="24032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39" name="Conector recto 1638">
            <a:extLst>
              <a:ext uri="{FF2B5EF4-FFF2-40B4-BE49-F238E27FC236}">
                <a16:creationId xmlns:a16="http://schemas.microsoft.com/office/drawing/2014/main" id="{FBB25029-4FB3-454C-BABF-D30614CDF3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9980863" y="16756995"/>
            <a:ext cx="23946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0" name="Conector recto 1639">
            <a:extLst>
              <a:ext uri="{FF2B5EF4-FFF2-40B4-BE49-F238E27FC236}">
                <a16:creationId xmlns:a16="http://schemas.microsoft.com/office/drawing/2014/main" id="{AE1C928D-667D-40AF-953A-7C40011371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610" idx="1"/>
          </p:cNvCxnSpPr>
          <p:nvPr/>
        </p:nvCxnSpPr>
        <p:spPr>
          <a:xfrm flipH="1" flipV="1">
            <a:off x="39987489" y="17775185"/>
            <a:ext cx="261038" cy="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1" name="Conector recto 1640">
            <a:extLst>
              <a:ext uri="{FF2B5EF4-FFF2-40B4-BE49-F238E27FC236}">
                <a16:creationId xmlns:a16="http://schemas.microsoft.com/office/drawing/2014/main" id="{16E755EC-B926-478C-A60A-A9DABD6E7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612" idx="1"/>
          </p:cNvCxnSpPr>
          <p:nvPr/>
        </p:nvCxnSpPr>
        <p:spPr>
          <a:xfrm flipV="1">
            <a:off x="39990573" y="19812431"/>
            <a:ext cx="218021" cy="1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2" name="Conector recto 1641">
            <a:extLst>
              <a:ext uri="{FF2B5EF4-FFF2-40B4-BE49-F238E27FC236}">
                <a16:creationId xmlns:a16="http://schemas.microsoft.com/office/drawing/2014/main" id="{75F89BEE-3F97-48E5-82FF-5D9793934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614" idx="1"/>
          </p:cNvCxnSpPr>
          <p:nvPr/>
        </p:nvCxnSpPr>
        <p:spPr>
          <a:xfrm>
            <a:off x="40004336" y="21851525"/>
            <a:ext cx="181002" cy="132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3" name="Conector recto 1642">
            <a:extLst>
              <a:ext uri="{FF2B5EF4-FFF2-40B4-BE49-F238E27FC236}">
                <a16:creationId xmlns:a16="http://schemas.microsoft.com/office/drawing/2014/main" id="{5853AD1C-BE1A-44DE-AF4C-533DF75BE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613" idx="1"/>
          </p:cNvCxnSpPr>
          <p:nvPr/>
        </p:nvCxnSpPr>
        <p:spPr>
          <a:xfrm>
            <a:off x="39998066" y="20833205"/>
            <a:ext cx="21052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4" name="Conector recto 1643">
            <a:extLst>
              <a:ext uri="{FF2B5EF4-FFF2-40B4-BE49-F238E27FC236}">
                <a16:creationId xmlns:a16="http://schemas.microsoft.com/office/drawing/2014/main" id="{3C2B8263-2E75-4965-961B-D72D27A21A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615" idx="1"/>
          </p:cNvCxnSpPr>
          <p:nvPr/>
        </p:nvCxnSpPr>
        <p:spPr>
          <a:xfrm>
            <a:off x="39998433" y="22850459"/>
            <a:ext cx="210161" cy="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5" name="Conector recto 1644">
            <a:extLst>
              <a:ext uri="{FF2B5EF4-FFF2-40B4-BE49-F238E27FC236}">
                <a16:creationId xmlns:a16="http://schemas.microsoft.com/office/drawing/2014/main" id="{68F19C92-9DD0-4237-BA86-F22ABE8E7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602" idx="3"/>
          </p:cNvCxnSpPr>
          <p:nvPr/>
        </p:nvCxnSpPr>
        <p:spPr>
          <a:xfrm flipH="1">
            <a:off x="39568999" y="18309992"/>
            <a:ext cx="40325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6" name="Conector recto 1645">
            <a:extLst>
              <a:ext uri="{FF2B5EF4-FFF2-40B4-BE49-F238E27FC236}">
                <a16:creationId xmlns:a16="http://schemas.microsoft.com/office/drawing/2014/main" id="{223F00B3-F4F1-4078-A12E-7DD622358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603" idx="3"/>
          </p:cNvCxnSpPr>
          <p:nvPr/>
        </p:nvCxnSpPr>
        <p:spPr>
          <a:xfrm flipH="1">
            <a:off x="39582811" y="17239367"/>
            <a:ext cx="38943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7" name="Conector recto 1646">
            <a:extLst>
              <a:ext uri="{FF2B5EF4-FFF2-40B4-BE49-F238E27FC236}">
                <a16:creationId xmlns:a16="http://schemas.microsoft.com/office/drawing/2014/main" id="{AE6170FB-8358-4F3D-A21F-D533FE2C2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600" idx="3"/>
          </p:cNvCxnSpPr>
          <p:nvPr/>
        </p:nvCxnSpPr>
        <p:spPr>
          <a:xfrm>
            <a:off x="39575713" y="20414379"/>
            <a:ext cx="41177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8" name="Conector recto 1647">
            <a:extLst>
              <a:ext uri="{FF2B5EF4-FFF2-40B4-BE49-F238E27FC236}">
                <a16:creationId xmlns:a16="http://schemas.microsoft.com/office/drawing/2014/main" id="{CAE9D306-A476-44AA-829C-3FB73A578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601" idx="3"/>
          </p:cNvCxnSpPr>
          <p:nvPr/>
        </p:nvCxnSpPr>
        <p:spPr>
          <a:xfrm flipH="1">
            <a:off x="39569658" y="19364152"/>
            <a:ext cx="41783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49" name="Conector recto 1648">
            <a:extLst>
              <a:ext uri="{FF2B5EF4-FFF2-40B4-BE49-F238E27FC236}">
                <a16:creationId xmlns:a16="http://schemas.microsoft.com/office/drawing/2014/main" id="{9362B510-154B-4467-9ED3-A3B164CA49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599" idx="3"/>
          </p:cNvCxnSpPr>
          <p:nvPr/>
        </p:nvCxnSpPr>
        <p:spPr>
          <a:xfrm>
            <a:off x="39568999" y="21468342"/>
            <a:ext cx="42906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50" name="Conector recto 1649">
            <a:extLst>
              <a:ext uri="{FF2B5EF4-FFF2-40B4-BE49-F238E27FC236}">
                <a16:creationId xmlns:a16="http://schemas.microsoft.com/office/drawing/2014/main" id="{20B9AEB8-1B9F-4D1B-9C66-187612F37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616" idx="3"/>
          </p:cNvCxnSpPr>
          <p:nvPr/>
        </p:nvCxnSpPr>
        <p:spPr>
          <a:xfrm>
            <a:off x="39575713" y="22542433"/>
            <a:ext cx="43117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51" name="Conector recto 1650">
            <a:extLst>
              <a:ext uri="{FF2B5EF4-FFF2-40B4-BE49-F238E27FC236}">
                <a16:creationId xmlns:a16="http://schemas.microsoft.com/office/drawing/2014/main" id="{002E4956-DCD8-4F15-8F14-324A2FA59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604" idx="3"/>
          </p:cNvCxnSpPr>
          <p:nvPr/>
        </p:nvCxnSpPr>
        <p:spPr>
          <a:xfrm flipH="1">
            <a:off x="39575713" y="16165277"/>
            <a:ext cx="38129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652" name="Imagen 1651">
            <a:extLst>
              <a:ext uri="{FF2B5EF4-FFF2-40B4-BE49-F238E27FC236}">
                <a16:creationId xmlns:a16="http://schemas.microsoft.com/office/drawing/2014/main" id="{0CC7617E-5DBC-42C2-9CDE-36E16F4CE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5210" y="20493996"/>
            <a:ext cx="2989498" cy="1149503"/>
          </a:xfrm>
          <a:prstGeom prst="rect">
            <a:avLst/>
          </a:prstGeom>
        </p:spPr>
      </p:pic>
      <p:pic>
        <p:nvPicPr>
          <p:cNvPr id="1653" name="Imagen 1652">
            <a:extLst>
              <a:ext uri="{FF2B5EF4-FFF2-40B4-BE49-F238E27FC236}">
                <a16:creationId xmlns:a16="http://schemas.microsoft.com/office/drawing/2014/main" id="{3B616925-7609-4090-A714-284B34BBAD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1923" y="19440032"/>
            <a:ext cx="2989498" cy="1149503"/>
          </a:xfrm>
          <a:prstGeom prst="rect">
            <a:avLst/>
          </a:prstGeom>
        </p:spPr>
      </p:pic>
      <p:pic>
        <p:nvPicPr>
          <p:cNvPr id="1654" name="Imagen 1653">
            <a:extLst>
              <a:ext uri="{FF2B5EF4-FFF2-40B4-BE49-F238E27FC236}">
                <a16:creationId xmlns:a16="http://schemas.microsoft.com/office/drawing/2014/main" id="{783C23AB-D84A-4782-9FA4-55420A7C67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5868" y="18389805"/>
            <a:ext cx="2989498" cy="1149503"/>
          </a:xfrm>
          <a:prstGeom prst="rect">
            <a:avLst/>
          </a:prstGeom>
        </p:spPr>
      </p:pic>
      <p:pic>
        <p:nvPicPr>
          <p:cNvPr id="1655" name="Imagen 1654">
            <a:extLst>
              <a:ext uri="{FF2B5EF4-FFF2-40B4-BE49-F238E27FC236}">
                <a16:creationId xmlns:a16="http://schemas.microsoft.com/office/drawing/2014/main" id="{3D4FFE9B-83CA-4EAA-ABED-51B8A47DC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5210" y="17335645"/>
            <a:ext cx="2989498" cy="1149503"/>
          </a:xfrm>
          <a:prstGeom prst="rect">
            <a:avLst/>
          </a:prstGeom>
        </p:spPr>
      </p:pic>
      <p:pic>
        <p:nvPicPr>
          <p:cNvPr id="1656" name="Imagen 1655">
            <a:extLst>
              <a:ext uri="{FF2B5EF4-FFF2-40B4-BE49-F238E27FC236}">
                <a16:creationId xmlns:a16="http://schemas.microsoft.com/office/drawing/2014/main" id="{A3811603-0A33-46D9-B5D8-957DA3E647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9022" y="16265020"/>
            <a:ext cx="2989498" cy="1149503"/>
          </a:xfrm>
          <a:prstGeom prst="rect">
            <a:avLst/>
          </a:prstGeom>
        </p:spPr>
      </p:pic>
      <p:pic>
        <p:nvPicPr>
          <p:cNvPr id="1657" name="Imagen 1656">
            <a:extLst>
              <a:ext uri="{FF2B5EF4-FFF2-40B4-BE49-F238E27FC236}">
                <a16:creationId xmlns:a16="http://schemas.microsoft.com/office/drawing/2014/main" id="{B8456AA0-96FE-42DC-857A-F99670F37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1923" y="15190931"/>
            <a:ext cx="2989498" cy="1149503"/>
          </a:xfrm>
          <a:prstGeom prst="rect">
            <a:avLst/>
          </a:prstGeom>
        </p:spPr>
      </p:pic>
      <p:pic>
        <p:nvPicPr>
          <p:cNvPr id="1659" name="Imagen 1658">
            <a:extLst>
              <a:ext uri="{FF2B5EF4-FFF2-40B4-BE49-F238E27FC236}">
                <a16:creationId xmlns:a16="http://schemas.microsoft.com/office/drawing/2014/main" id="{0DFB2D58-B2B0-4FE8-A7B6-F6F4F0201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6021" y="14834115"/>
            <a:ext cx="2989498" cy="1149503"/>
          </a:xfrm>
          <a:prstGeom prst="rect">
            <a:avLst/>
          </a:prstGeom>
        </p:spPr>
      </p:pic>
      <p:pic>
        <p:nvPicPr>
          <p:cNvPr id="1660" name="Imagen 1659">
            <a:extLst>
              <a:ext uri="{FF2B5EF4-FFF2-40B4-BE49-F238E27FC236}">
                <a16:creationId xmlns:a16="http://schemas.microsoft.com/office/drawing/2014/main" id="{8A94EE78-C56A-4F16-B555-6667E1F2B9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63114" y="13759746"/>
            <a:ext cx="2989498" cy="1149503"/>
          </a:xfrm>
          <a:prstGeom prst="rect">
            <a:avLst/>
          </a:prstGeom>
        </p:spPr>
      </p:pic>
      <p:sp>
        <p:nvSpPr>
          <p:cNvPr id="1667" name="CuadroTexto 1666">
            <a:extLst>
              <a:ext uri="{FF2B5EF4-FFF2-40B4-BE49-F238E27FC236}">
                <a16:creationId xmlns:a16="http://schemas.microsoft.com/office/drawing/2014/main" id="{6B112352-7D04-4ACD-8D94-99D882F3923E}"/>
              </a:ext>
            </a:extLst>
          </p:cNvPr>
          <p:cNvSpPr txBox="1"/>
          <p:nvPr/>
        </p:nvSpPr>
        <p:spPr>
          <a:xfrm>
            <a:off x="47206859" y="13051806"/>
            <a:ext cx="1488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Facultad Artes -  ASAB</a:t>
            </a:r>
          </a:p>
        </p:txBody>
      </p:sp>
      <p:pic>
        <p:nvPicPr>
          <p:cNvPr id="1658" name="Imagen 1657" descr="La facultad dirige y administra los proyectos académicos y sus recursos, de conformidad con lo establecido en el Estatuto Académico.">
            <a:extLst>
              <a:ext uri="{FF2B5EF4-FFF2-40B4-BE49-F238E27FC236}">
                <a16:creationId xmlns:a16="http://schemas.microsoft.com/office/drawing/2014/main" id="{8C409DE8-585B-442A-904C-A65C5C83B66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74406" y="12706457"/>
            <a:ext cx="2989498" cy="1149503"/>
          </a:xfrm>
          <a:prstGeom prst="rect">
            <a:avLst/>
          </a:prstGeom>
        </p:spPr>
      </p:pic>
      <p:sp>
        <p:nvSpPr>
          <p:cNvPr id="1668" name="CuadroTexto 1667">
            <a:extLst>
              <a:ext uri="{FF2B5EF4-FFF2-40B4-BE49-F238E27FC236}">
                <a16:creationId xmlns:a16="http://schemas.microsoft.com/office/drawing/2014/main" id="{064D4BDB-E022-47C2-980A-C6131CF1BB6E}"/>
              </a:ext>
            </a:extLst>
          </p:cNvPr>
          <p:cNvSpPr txBox="1"/>
          <p:nvPr/>
        </p:nvSpPr>
        <p:spPr>
          <a:xfrm>
            <a:off x="49082583" y="14223717"/>
            <a:ext cx="1921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Consejo de Facultad</a:t>
            </a:r>
          </a:p>
        </p:txBody>
      </p:sp>
      <p:sp>
        <p:nvSpPr>
          <p:cNvPr id="1669" name="CuadroTexto 1668">
            <a:extLst>
              <a:ext uri="{FF2B5EF4-FFF2-40B4-BE49-F238E27FC236}">
                <a16:creationId xmlns:a16="http://schemas.microsoft.com/office/drawing/2014/main" id="{95AE2865-06A0-4A58-A6FF-9F4F3A2E0B9A}"/>
              </a:ext>
            </a:extLst>
          </p:cNvPr>
          <p:cNvSpPr txBox="1"/>
          <p:nvPr/>
        </p:nvSpPr>
        <p:spPr>
          <a:xfrm>
            <a:off x="49270171" y="15226191"/>
            <a:ext cx="1488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Secretaría Académica</a:t>
            </a:r>
          </a:p>
        </p:txBody>
      </p:sp>
      <p:sp>
        <p:nvSpPr>
          <p:cNvPr id="1661" name="CuadroTexto 1660">
            <a:extLst>
              <a:ext uri="{FF2B5EF4-FFF2-40B4-BE49-F238E27FC236}">
                <a16:creationId xmlns:a16="http://schemas.microsoft.com/office/drawing/2014/main" id="{CA257904-AF79-4F2A-A781-8DDF0F84B0FB}"/>
              </a:ext>
            </a:extLst>
          </p:cNvPr>
          <p:cNvSpPr txBox="1"/>
          <p:nvPr/>
        </p:nvSpPr>
        <p:spPr>
          <a:xfrm>
            <a:off x="45358929" y="15627401"/>
            <a:ext cx="14884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Artes Danzario</a:t>
            </a:r>
          </a:p>
        </p:txBody>
      </p:sp>
      <p:sp>
        <p:nvSpPr>
          <p:cNvPr id="1662" name="CuadroTexto 1661">
            <a:extLst>
              <a:ext uri="{FF2B5EF4-FFF2-40B4-BE49-F238E27FC236}">
                <a16:creationId xmlns:a16="http://schemas.microsoft.com/office/drawing/2014/main" id="{35A33336-0B05-48C9-9318-C2C8DCB6910D}"/>
              </a:ext>
            </a:extLst>
          </p:cNvPr>
          <p:cNvSpPr txBox="1"/>
          <p:nvPr/>
        </p:nvSpPr>
        <p:spPr>
          <a:xfrm>
            <a:off x="45365715" y="16688387"/>
            <a:ext cx="14884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Artes Escénicas</a:t>
            </a:r>
          </a:p>
        </p:txBody>
      </p:sp>
      <p:sp>
        <p:nvSpPr>
          <p:cNvPr id="1663" name="CuadroTexto 1662">
            <a:extLst>
              <a:ext uri="{FF2B5EF4-FFF2-40B4-BE49-F238E27FC236}">
                <a16:creationId xmlns:a16="http://schemas.microsoft.com/office/drawing/2014/main" id="{317A6882-AA7D-415B-AE99-D2180982410B}"/>
              </a:ext>
            </a:extLst>
          </p:cNvPr>
          <p:cNvSpPr txBox="1"/>
          <p:nvPr/>
        </p:nvSpPr>
        <p:spPr>
          <a:xfrm>
            <a:off x="45337776" y="17760385"/>
            <a:ext cx="14884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Artes Musicales</a:t>
            </a:r>
          </a:p>
        </p:txBody>
      </p:sp>
      <p:sp>
        <p:nvSpPr>
          <p:cNvPr id="1664" name="CuadroTexto 1663">
            <a:extLst>
              <a:ext uri="{FF2B5EF4-FFF2-40B4-BE49-F238E27FC236}">
                <a16:creationId xmlns:a16="http://schemas.microsoft.com/office/drawing/2014/main" id="{9E942B40-7B44-4302-835D-CA113B740C50}"/>
              </a:ext>
            </a:extLst>
          </p:cNvPr>
          <p:cNvSpPr txBox="1"/>
          <p:nvPr/>
        </p:nvSpPr>
        <p:spPr>
          <a:xfrm>
            <a:off x="45220159" y="18753201"/>
            <a:ext cx="1663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Artes Plásticas y Visuales</a:t>
            </a:r>
          </a:p>
        </p:txBody>
      </p:sp>
      <p:sp>
        <p:nvSpPr>
          <p:cNvPr id="1665" name="CuadroTexto 1664">
            <a:extLst>
              <a:ext uri="{FF2B5EF4-FFF2-40B4-BE49-F238E27FC236}">
                <a16:creationId xmlns:a16="http://schemas.microsoft.com/office/drawing/2014/main" id="{3344D691-F294-42E9-A23F-660D59433FB8}"/>
              </a:ext>
            </a:extLst>
          </p:cNvPr>
          <p:cNvSpPr txBox="1"/>
          <p:nvPr/>
        </p:nvSpPr>
        <p:spPr>
          <a:xfrm>
            <a:off x="45321180" y="19724872"/>
            <a:ext cx="14884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Maest. en Estudios Artísticos</a:t>
            </a:r>
          </a:p>
        </p:txBody>
      </p:sp>
      <p:sp>
        <p:nvSpPr>
          <p:cNvPr id="1666" name="CuadroTexto 1665">
            <a:extLst>
              <a:ext uri="{FF2B5EF4-FFF2-40B4-BE49-F238E27FC236}">
                <a16:creationId xmlns:a16="http://schemas.microsoft.com/office/drawing/2014/main" id="{9B767512-00EF-427F-9635-E258E57DCC08}"/>
              </a:ext>
            </a:extLst>
          </p:cNvPr>
          <p:cNvSpPr txBox="1"/>
          <p:nvPr/>
        </p:nvSpPr>
        <p:spPr>
          <a:xfrm>
            <a:off x="45309522" y="20863485"/>
            <a:ext cx="14884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Academia </a:t>
            </a:r>
          </a:p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LUIS A. CALVO</a:t>
            </a:r>
          </a:p>
        </p:txBody>
      </p:sp>
      <p:cxnSp>
        <p:nvCxnSpPr>
          <p:cNvPr id="1670" name="Conector recto 1669">
            <a:extLst>
              <a:ext uri="{FF2B5EF4-FFF2-40B4-BE49-F238E27FC236}">
                <a16:creationId xmlns:a16="http://schemas.microsoft.com/office/drawing/2014/main" id="{871C4D1C-77D1-434B-AE08-5CCC2F8B41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7802210" y="13760710"/>
            <a:ext cx="0" cy="734331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71" name="Conector recto 1670">
            <a:extLst>
              <a:ext uri="{FF2B5EF4-FFF2-40B4-BE49-F238E27FC236}">
                <a16:creationId xmlns:a16="http://schemas.microsoft.com/office/drawing/2014/main" id="{2ABAC037-6934-45E9-B0B9-40C12D086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7815788" y="15399342"/>
            <a:ext cx="417629" cy="299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72" name="Conector recto 1671">
            <a:extLst>
              <a:ext uri="{FF2B5EF4-FFF2-40B4-BE49-F238E27FC236}">
                <a16:creationId xmlns:a16="http://schemas.microsoft.com/office/drawing/2014/main" id="{A56655A8-3FD1-499F-AFF0-E4D0501789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8995931" y="13293452"/>
            <a:ext cx="726289" cy="680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73" name="Conector recto 1672">
            <a:extLst>
              <a:ext uri="{FF2B5EF4-FFF2-40B4-BE49-F238E27FC236}">
                <a16:creationId xmlns:a16="http://schemas.microsoft.com/office/drawing/2014/main" id="{82999215-311B-4053-9574-BC442D2C0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7202580" y="15765683"/>
            <a:ext cx="602336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674" name="Imagen 1673">
            <a:extLst>
              <a:ext uri="{FF2B5EF4-FFF2-40B4-BE49-F238E27FC236}">
                <a16:creationId xmlns:a16="http://schemas.microsoft.com/office/drawing/2014/main" id="{6CF9ECCC-E5B9-4702-8025-BFCF5CF0A3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86214" y="23044008"/>
            <a:ext cx="2989499" cy="1149503"/>
          </a:xfrm>
          <a:prstGeom prst="rect">
            <a:avLst/>
          </a:prstGeom>
        </p:spPr>
      </p:pic>
      <p:pic>
        <p:nvPicPr>
          <p:cNvPr id="1676" name="Imagen 1675">
            <a:extLst>
              <a:ext uri="{FF2B5EF4-FFF2-40B4-BE49-F238E27FC236}">
                <a16:creationId xmlns:a16="http://schemas.microsoft.com/office/drawing/2014/main" id="{C45FBBEA-57AB-4262-9170-123E67C1BE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7641" y="23342166"/>
            <a:ext cx="2989500" cy="1149503"/>
          </a:xfrm>
          <a:prstGeom prst="rect">
            <a:avLst/>
          </a:prstGeom>
        </p:spPr>
      </p:pic>
      <p:cxnSp>
        <p:nvCxnSpPr>
          <p:cNvPr id="1678" name="Conector recto 1677">
            <a:extLst>
              <a:ext uri="{FF2B5EF4-FFF2-40B4-BE49-F238E27FC236}">
                <a16:creationId xmlns:a16="http://schemas.microsoft.com/office/drawing/2014/main" id="{25E89612-C7E3-4E16-AACB-402B49895C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49722220" y="13293452"/>
            <a:ext cx="0" cy="58059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79" name="Conector recto 1678">
            <a:extLst>
              <a:ext uri="{FF2B5EF4-FFF2-40B4-BE49-F238E27FC236}">
                <a16:creationId xmlns:a16="http://schemas.microsoft.com/office/drawing/2014/main" id="{239034DF-BC95-4924-ABE6-9438FE7D4E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2905823" y="11564335"/>
            <a:ext cx="1" cy="80445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80" name="Conector recto 1679">
            <a:extLst>
              <a:ext uri="{FF2B5EF4-FFF2-40B4-BE49-F238E27FC236}">
                <a16:creationId xmlns:a16="http://schemas.microsoft.com/office/drawing/2014/main" id="{33D55548-077A-4F98-9EFD-7E7438EFA4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605" idx="0"/>
          </p:cNvCxnSpPr>
          <p:nvPr/>
        </p:nvCxnSpPr>
        <p:spPr>
          <a:xfrm>
            <a:off x="39952149" y="11564335"/>
            <a:ext cx="0" cy="109178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81" name="Conector recto 1680">
            <a:extLst>
              <a:ext uri="{FF2B5EF4-FFF2-40B4-BE49-F238E27FC236}">
                <a16:creationId xmlns:a16="http://schemas.microsoft.com/office/drawing/2014/main" id="{1E4A76A4-1FA3-4AD6-AC76-F03DDF2A84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7583777" y="11564335"/>
            <a:ext cx="3932" cy="126594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82" name="Conector recto 1681">
            <a:extLst>
              <a:ext uri="{FF2B5EF4-FFF2-40B4-BE49-F238E27FC236}">
                <a16:creationId xmlns:a16="http://schemas.microsoft.com/office/drawing/2014/main" id="{AE2B3962-CB69-4DC9-8689-407F54337D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676" idx="1"/>
          </p:cNvCxnSpPr>
          <p:nvPr/>
        </p:nvCxnSpPr>
        <p:spPr>
          <a:xfrm>
            <a:off x="40006883" y="23916918"/>
            <a:ext cx="21075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83" name="Conector recto 1682">
            <a:extLst>
              <a:ext uri="{FF2B5EF4-FFF2-40B4-BE49-F238E27FC236}">
                <a16:creationId xmlns:a16="http://schemas.microsoft.com/office/drawing/2014/main" id="{ADEE71A2-0886-45C5-A97C-CFCBE0460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1674" idx="3"/>
          </p:cNvCxnSpPr>
          <p:nvPr/>
        </p:nvCxnSpPr>
        <p:spPr>
          <a:xfrm>
            <a:off x="39575713" y="23618760"/>
            <a:ext cx="43117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84" name="Conector recto 1683">
            <a:extLst>
              <a:ext uri="{FF2B5EF4-FFF2-40B4-BE49-F238E27FC236}">
                <a16:creationId xmlns:a16="http://schemas.microsoft.com/office/drawing/2014/main" id="{7B106283-2FE1-47F4-ABCF-254D06A775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1400436" y="22009315"/>
            <a:ext cx="57259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85" name="Conector recto 1684">
            <a:extLst>
              <a:ext uri="{FF2B5EF4-FFF2-40B4-BE49-F238E27FC236}">
                <a16:creationId xmlns:a16="http://schemas.microsoft.com/office/drawing/2014/main" id="{2F093B35-1AC7-4CF3-9677-3425F3B6BC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1409960" y="22958335"/>
            <a:ext cx="56306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86" name="Conector recto 1685">
            <a:extLst>
              <a:ext uri="{FF2B5EF4-FFF2-40B4-BE49-F238E27FC236}">
                <a16:creationId xmlns:a16="http://schemas.microsoft.com/office/drawing/2014/main" id="{E75313A2-4462-48E6-9EB2-855D4827D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1409960" y="23914856"/>
            <a:ext cx="563069" cy="136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87" name="Conector recto 1686">
            <a:extLst>
              <a:ext uri="{FF2B5EF4-FFF2-40B4-BE49-F238E27FC236}">
                <a16:creationId xmlns:a16="http://schemas.microsoft.com/office/drawing/2014/main" id="{C6E41600-37A1-4D58-A867-47C4349AE7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1419484" y="24874072"/>
            <a:ext cx="553545" cy="4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88" name="Conector recto 1687">
            <a:extLst>
              <a:ext uri="{FF2B5EF4-FFF2-40B4-BE49-F238E27FC236}">
                <a16:creationId xmlns:a16="http://schemas.microsoft.com/office/drawing/2014/main" id="{C44FEEA4-E67B-4314-AD10-FC6AA54ADB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47806264" y="14349124"/>
            <a:ext cx="420310" cy="97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89" name="Conector recto 1688">
            <a:extLst>
              <a:ext uri="{FF2B5EF4-FFF2-40B4-BE49-F238E27FC236}">
                <a16:creationId xmlns:a16="http://schemas.microsoft.com/office/drawing/2014/main" id="{E7A552F7-9F27-4561-B5FE-1FAEEDB98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7224965" y="16842008"/>
            <a:ext cx="59082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90" name="Conector recto 1689">
            <a:extLst>
              <a:ext uri="{FF2B5EF4-FFF2-40B4-BE49-F238E27FC236}">
                <a16:creationId xmlns:a16="http://schemas.microsoft.com/office/drawing/2014/main" id="{1E70915B-66E9-4C00-A5DF-A657EEC29C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7208854" y="17918793"/>
            <a:ext cx="59082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91" name="Conector recto 1690">
            <a:extLst>
              <a:ext uri="{FF2B5EF4-FFF2-40B4-BE49-F238E27FC236}">
                <a16:creationId xmlns:a16="http://schemas.microsoft.com/office/drawing/2014/main" id="{6C7D66F0-E6D0-4ACA-A5CB-4A1AE0B8C2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7208853" y="18992483"/>
            <a:ext cx="59082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92" name="Conector recto 1691">
            <a:extLst>
              <a:ext uri="{FF2B5EF4-FFF2-40B4-BE49-F238E27FC236}">
                <a16:creationId xmlns:a16="http://schemas.microsoft.com/office/drawing/2014/main" id="{92BCDD1B-3624-478A-A5BF-83E877F327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7208852" y="20046795"/>
            <a:ext cx="59082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93" name="Conector recto 1692">
            <a:extLst>
              <a:ext uri="{FF2B5EF4-FFF2-40B4-BE49-F238E27FC236}">
                <a16:creationId xmlns:a16="http://schemas.microsoft.com/office/drawing/2014/main" id="{51DB95FE-9815-4D40-83B7-F61D846C0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47205915" y="21104027"/>
            <a:ext cx="59082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94" name="Conector recto 1693">
            <a:extLst>
              <a:ext uri="{FF2B5EF4-FFF2-40B4-BE49-F238E27FC236}">
                <a16:creationId xmlns:a16="http://schemas.microsoft.com/office/drawing/2014/main" id="{B84079C9-4C87-4E70-8D84-831D128F53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605" idx="3"/>
          </p:cNvCxnSpPr>
          <p:nvPr/>
        </p:nvCxnSpPr>
        <p:spPr>
          <a:xfrm flipH="1">
            <a:off x="41446899" y="13230868"/>
            <a:ext cx="638182" cy="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95" name="Conector recto 1694">
            <a:extLst>
              <a:ext uri="{FF2B5EF4-FFF2-40B4-BE49-F238E27FC236}">
                <a16:creationId xmlns:a16="http://schemas.microsoft.com/office/drawing/2014/main" id="{AEE0C410-FA69-4771-90F0-DCA5B9019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8875616" y="24509542"/>
            <a:ext cx="5428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06" name="CuadroTexto 1705">
            <a:extLst>
              <a:ext uri="{FF2B5EF4-FFF2-40B4-BE49-F238E27FC236}">
                <a16:creationId xmlns:a16="http://schemas.microsoft.com/office/drawing/2014/main" id="{5146047F-E708-45D9-98EC-BD55D53E79FB}"/>
              </a:ext>
            </a:extLst>
          </p:cNvPr>
          <p:cNvSpPr txBox="1"/>
          <p:nvPr/>
        </p:nvSpPr>
        <p:spPr>
          <a:xfrm>
            <a:off x="843293" y="24284993"/>
            <a:ext cx="3015559" cy="1005848"/>
          </a:xfrm>
          <a:prstGeom prst="rect">
            <a:avLst/>
          </a:prstGeom>
          <a:noFill/>
        </p:spPr>
        <p:txBody>
          <a:bodyPr wrap="square" tIns="36000" rtlCol="0">
            <a:spAutoFit/>
          </a:bodyPr>
          <a:lstStyle/>
          <a:p>
            <a:pPr algn="ctr"/>
            <a:r>
              <a:rPr lang="es-CO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CONVENCIONES</a:t>
            </a:r>
          </a:p>
          <a:p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Línea de Autoridad        </a:t>
            </a:r>
          </a:p>
          <a:p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Línea de Asesoría                 </a:t>
            </a: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---------------</a:t>
            </a:r>
          </a:p>
        </p:txBody>
      </p:sp>
      <p:sp>
        <p:nvSpPr>
          <p:cNvPr id="1707" name="CuadroTexto 1706">
            <a:extLst>
              <a:ext uri="{FF2B5EF4-FFF2-40B4-BE49-F238E27FC236}">
                <a16:creationId xmlns:a16="http://schemas.microsoft.com/office/drawing/2014/main" id="{59FD54A0-16C9-4D96-836D-EBCC672D50F6}"/>
              </a:ext>
            </a:extLst>
          </p:cNvPr>
          <p:cNvSpPr txBox="1"/>
          <p:nvPr/>
        </p:nvSpPr>
        <p:spPr>
          <a:xfrm>
            <a:off x="46110465" y="24121128"/>
            <a:ext cx="46100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SISTEMA INTEGRADO DE GESTIÓN</a:t>
            </a:r>
            <a:endParaRPr lang="es-CO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08" name="Picture 17">
            <a:extLst>
              <a:ext uri="{FF2B5EF4-FFF2-40B4-BE49-F238E27FC236}">
                <a16:creationId xmlns:a16="http://schemas.microsoft.com/office/drawing/2014/main" id="{502B43BC-724D-4838-BB54-B2A85AFD5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8"/>
          <a:stretch>
            <a:fillRect/>
          </a:stretch>
        </p:blipFill>
        <p:spPr>
          <a:xfrm>
            <a:off x="47471795" y="24466240"/>
            <a:ext cx="1971675" cy="609599"/>
          </a:xfrm>
          <a:prstGeom prst="rect">
            <a:avLst/>
          </a:prstGeom>
        </p:spPr>
      </p:pic>
      <p:pic>
        <p:nvPicPr>
          <p:cNvPr id="1709" name="Imagen 1708">
            <a:extLst>
              <a:ext uri="{FF2B5EF4-FFF2-40B4-BE49-F238E27FC236}">
                <a16:creationId xmlns:a16="http://schemas.microsoft.com/office/drawing/2014/main" id="{543244CB-755F-44A2-B3B6-5C507A3D9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19"/>
          <a:srcRect l="50932" t="55874" r="40518" b="41679"/>
          <a:stretch/>
        </p:blipFill>
        <p:spPr>
          <a:xfrm>
            <a:off x="2899996" y="24747332"/>
            <a:ext cx="825500" cy="132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2236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2433</TotalTime>
  <Words>770</Words>
  <Application>Microsoft Office PowerPoint</Application>
  <PresentationFormat>Personalizado</PresentationFormat>
  <Paragraphs>157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Reporte Y Seguridad</dc:creator>
  <cp:lastModifiedBy>Santiago Duran Mora</cp:lastModifiedBy>
  <cp:revision>100</cp:revision>
  <dcterms:created xsi:type="dcterms:W3CDTF">2022-09-29T17:57:45Z</dcterms:created>
  <dcterms:modified xsi:type="dcterms:W3CDTF">2022-10-27T20:40:57Z</dcterms:modified>
</cp:coreProperties>
</file>