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9" r:id="rId2"/>
  </p:sldIdLst>
  <p:sldSz cx="51206400" cy="399954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4" userDrawn="1">
          <p15:clr>
            <a:srgbClr val="A4A3A4"/>
          </p15:clr>
        </p15:guide>
        <p15:guide id="2" pos="161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222" autoAdjust="0"/>
  </p:normalViewPr>
  <p:slideViewPr>
    <p:cSldViewPr snapToGrid="0">
      <p:cViewPr>
        <p:scale>
          <a:sx n="80" d="100"/>
          <a:sy n="80" d="100"/>
        </p:scale>
        <p:origin x="-15936" y="-5580"/>
      </p:cViewPr>
      <p:guideLst>
        <p:guide orient="horz" pos="12594"/>
        <p:guide pos="16132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57EC7-2D6C-456F-B6F9-6404B6F09260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90863" y="857250"/>
            <a:ext cx="2962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79786-DD8B-41E7-956E-9048781985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40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90863" y="857250"/>
            <a:ext cx="2962275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79786-DD8B-41E7-956E-904878198568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121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545558"/>
            <a:ext cx="43525440" cy="13924351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1006886"/>
            <a:ext cx="38404800" cy="9656312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058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129389"/>
            <a:ext cx="11041380" cy="3389431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129389"/>
            <a:ext cx="32484060" cy="3389431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80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822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971106"/>
            <a:ext cx="44165520" cy="16637004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6765502"/>
            <a:ext cx="44165520" cy="874900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65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646944"/>
            <a:ext cx="21762720" cy="253767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646944"/>
            <a:ext cx="21762720" cy="253767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73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129397"/>
            <a:ext cx="44165520" cy="77306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804449"/>
            <a:ext cx="21662704" cy="4805009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609458"/>
            <a:ext cx="21662704" cy="21488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804449"/>
            <a:ext cx="21769390" cy="4805009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609458"/>
            <a:ext cx="21769390" cy="21488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463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85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77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666365"/>
            <a:ext cx="16515397" cy="9332278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758617"/>
            <a:ext cx="25923240" cy="2842271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998643"/>
            <a:ext cx="16515397" cy="22228969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70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666365"/>
            <a:ext cx="16515397" cy="9332278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758617"/>
            <a:ext cx="25923240" cy="2842271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998643"/>
            <a:ext cx="16515397" cy="22228969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507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129397"/>
            <a:ext cx="44165520" cy="7730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646944"/>
            <a:ext cx="44165520" cy="25376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7069889"/>
            <a:ext cx="11521440" cy="2129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5992-2EAE-49EA-B7EE-090248291194}" type="datetimeFigureOut">
              <a:rPr lang="es-CO" smtClean="0"/>
              <a:t>30/07/2025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7069889"/>
            <a:ext cx="17282160" cy="2129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7069889"/>
            <a:ext cx="11521440" cy="2129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06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ct 283">
            <a:extLst>
              <a:ext uri="{FF2B5EF4-FFF2-40B4-BE49-F238E27FC236}">
                <a16:creationId xmlns:a16="http://schemas.microsoft.com/office/drawing/2014/main" id="{019ABB7C-08BE-0C38-DC76-FD3B9632A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7338"/>
              </p:ext>
            </p:extLst>
          </p:nvPr>
        </p:nvGraphicFramePr>
        <p:xfrm>
          <a:off x="8741343" y="29843601"/>
          <a:ext cx="19396583" cy="15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696">
                <a:tc gridSpan="2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Interpretación</a:t>
                      </a:r>
                      <a:r>
                        <a:rPr sz="19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y elaboración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propia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Equipo</a:t>
                      </a:r>
                      <a:r>
                        <a:rPr sz="1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SIGUD</a:t>
                      </a:r>
                      <a:r>
                        <a:rPr sz="19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– OAP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acorde</a:t>
                      </a:r>
                      <a:r>
                        <a:rPr sz="19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a lo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establecido en</a:t>
                      </a:r>
                      <a:r>
                        <a:rPr sz="1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los Acuerdos</a:t>
                      </a:r>
                      <a:r>
                        <a:rPr sz="19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del 2023</a:t>
                      </a:r>
                      <a:r>
                        <a:rPr sz="1900" b="1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Consejo Superior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10" dirty="0">
                          <a:latin typeface="Calibri"/>
                          <a:cs typeface="Calibri"/>
                        </a:rPr>
                        <a:t>Universitario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96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Versión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Generación Organigrama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acorde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lo establecido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en el Acuerdo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003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1997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96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Versión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2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realiza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actualización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96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Versión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3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ajusta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el Organigrama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acuerdo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establecido en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CO" sz="1900" noProof="0" dirty="0">
                          <a:latin typeface="Calibri"/>
                          <a:cs typeface="Calibri"/>
                        </a:rPr>
                        <a:t>Acuerdos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900" spc="-5" dirty="0">
                          <a:latin typeface="Calibri"/>
                          <a:cs typeface="Calibri"/>
                        </a:rPr>
                        <a:t>de CSU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2023.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96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s-ES" sz="1900" dirty="0">
                          <a:latin typeface="Calibri"/>
                          <a:cs typeface="Calibri"/>
                        </a:rPr>
                        <a:t>Versión 4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es-ES" sz="1900" dirty="0">
                          <a:latin typeface="Calibri"/>
                          <a:cs typeface="Calibri"/>
                        </a:rPr>
                        <a:t>Se incluye la Facultad de Ciencias de la Salud de acuerdo a lo establecido en el  Acuerdo del CSU 07 de 2023 y se ajusta de acuerdo a la Resolución de Rectoría 01 de 2024 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194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31518"/>
                  </a:ext>
                </a:extLst>
              </a:tr>
            </a:tbl>
          </a:graphicData>
        </a:graphic>
      </p:graphicFrame>
      <p:grpSp>
        <p:nvGrpSpPr>
          <p:cNvPr id="74" name="Grupo 73">
            <a:extLst>
              <a:ext uri="{FF2B5EF4-FFF2-40B4-BE49-F238E27FC236}">
                <a16:creationId xmlns:a16="http://schemas.microsoft.com/office/drawing/2014/main" id="{7AD8FB6D-ACE9-A017-CADE-DB8A3FF8D311}"/>
              </a:ext>
            </a:extLst>
          </p:cNvPr>
          <p:cNvGrpSpPr/>
          <p:nvPr/>
        </p:nvGrpSpPr>
        <p:grpSpPr>
          <a:xfrm>
            <a:off x="3973807" y="4404524"/>
            <a:ext cx="44674594" cy="23588021"/>
            <a:chOff x="-3042732" y="2827094"/>
            <a:chExt cx="61292637" cy="28183246"/>
          </a:xfrm>
        </p:grpSpPr>
        <p:pic>
          <p:nvPicPr>
            <p:cNvPr id="383" name="Imagen 382">
              <a:extLst>
                <a:ext uri="{FF2B5EF4-FFF2-40B4-BE49-F238E27FC236}">
                  <a16:creationId xmlns:a16="http://schemas.microsoft.com/office/drawing/2014/main" id="{967C49F4-8F8A-4B4A-8C90-5312C9EB8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7829" y="11658717"/>
              <a:ext cx="3092816" cy="1029832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032B069-BF22-B7F5-1683-1FDEECB8A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039" y="10388610"/>
              <a:ext cx="2946051" cy="1032485"/>
            </a:xfrm>
            <a:prstGeom prst="rect">
              <a:avLst/>
            </a:prstGeom>
          </p:spPr>
        </p:pic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02A13D62-F9E6-69B0-B69E-1997864AC05F}"/>
                </a:ext>
              </a:extLst>
            </p:cNvPr>
            <p:cNvSpPr txBox="1"/>
            <p:nvPr/>
          </p:nvSpPr>
          <p:spPr>
            <a:xfrm>
              <a:off x="18273467" y="10466262"/>
              <a:ext cx="2029814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 Relaciones Internacionales e Interinstitucionales</a:t>
              </a:r>
            </a:p>
          </p:txBody>
        </p:sp>
        <p:pic>
          <p:nvPicPr>
            <p:cNvPr id="1076" name="Imagen 1075">
              <a:extLst>
                <a:ext uri="{FF2B5EF4-FFF2-40B4-BE49-F238E27FC236}">
                  <a16:creationId xmlns:a16="http://schemas.microsoft.com/office/drawing/2014/main" id="{B1125416-E342-3E28-1DB5-1BC88F23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8047" y="16518312"/>
              <a:ext cx="2956154" cy="1032486"/>
            </a:xfrm>
            <a:prstGeom prst="rect">
              <a:avLst/>
            </a:prstGeom>
          </p:spPr>
        </p:pic>
        <p:pic>
          <p:nvPicPr>
            <p:cNvPr id="911" name="Imagen 910">
              <a:extLst>
                <a:ext uri="{FF2B5EF4-FFF2-40B4-BE49-F238E27FC236}">
                  <a16:creationId xmlns:a16="http://schemas.microsoft.com/office/drawing/2014/main" id="{D2D9EA33-2B9B-1512-650C-2FB11022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536" y="25299075"/>
              <a:ext cx="3161251" cy="1032486"/>
            </a:xfrm>
            <a:prstGeom prst="rect">
              <a:avLst/>
            </a:prstGeom>
          </p:spPr>
        </p:pic>
        <p:pic>
          <p:nvPicPr>
            <p:cNvPr id="841" name="Imagen 840">
              <a:extLst>
                <a:ext uri="{FF2B5EF4-FFF2-40B4-BE49-F238E27FC236}">
                  <a16:creationId xmlns:a16="http://schemas.microsoft.com/office/drawing/2014/main" id="{762ED6C5-815B-88EE-B562-900A52CB0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1825" y="23782038"/>
              <a:ext cx="3161251" cy="1032486"/>
            </a:xfrm>
            <a:prstGeom prst="rect">
              <a:avLst/>
            </a:prstGeom>
          </p:spPr>
        </p:pic>
        <p:pic>
          <p:nvPicPr>
            <p:cNvPr id="840" name="Imagen 839">
              <a:extLst>
                <a:ext uri="{FF2B5EF4-FFF2-40B4-BE49-F238E27FC236}">
                  <a16:creationId xmlns:a16="http://schemas.microsoft.com/office/drawing/2014/main" id="{525CD03D-CABE-DE0C-C423-2FBD1841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4726" y="22703590"/>
              <a:ext cx="3161251" cy="1032486"/>
            </a:xfrm>
            <a:prstGeom prst="rect">
              <a:avLst/>
            </a:prstGeom>
          </p:spPr>
        </p:pic>
        <p:pic>
          <p:nvPicPr>
            <p:cNvPr id="839" name="Imagen 838">
              <a:extLst>
                <a:ext uri="{FF2B5EF4-FFF2-40B4-BE49-F238E27FC236}">
                  <a16:creationId xmlns:a16="http://schemas.microsoft.com/office/drawing/2014/main" id="{D61BCCD8-F43B-BDCF-A747-49843432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1603" y="21729862"/>
              <a:ext cx="3161251" cy="1032486"/>
            </a:xfrm>
            <a:prstGeom prst="rect">
              <a:avLst/>
            </a:prstGeom>
          </p:spPr>
        </p:pic>
        <p:pic>
          <p:nvPicPr>
            <p:cNvPr id="838" name="Imagen 837">
              <a:extLst>
                <a:ext uri="{FF2B5EF4-FFF2-40B4-BE49-F238E27FC236}">
                  <a16:creationId xmlns:a16="http://schemas.microsoft.com/office/drawing/2014/main" id="{624E7841-A43B-EBF4-4BA4-E83BE220B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2300" y="20722189"/>
              <a:ext cx="3161251" cy="1032486"/>
            </a:xfrm>
            <a:prstGeom prst="rect">
              <a:avLst/>
            </a:prstGeom>
          </p:spPr>
        </p:pic>
        <p:pic>
          <p:nvPicPr>
            <p:cNvPr id="837" name="Imagen 836">
              <a:extLst>
                <a:ext uri="{FF2B5EF4-FFF2-40B4-BE49-F238E27FC236}">
                  <a16:creationId xmlns:a16="http://schemas.microsoft.com/office/drawing/2014/main" id="{07229B02-921A-7E82-A487-343E1E95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8170" y="19699737"/>
              <a:ext cx="3161251" cy="1032486"/>
            </a:xfrm>
            <a:prstGeom prst="rect">
              <a:avLst/>
            </a:prstGeom>
          </p:spPr>
        </p:pic>
        <p:pic>
          <p:nvPicPr>
            <p:cNvPr id="836" name="Imagen 835">
              <a:extLst>
                <a:ext uri="{FF2B5EF4-FFF2-40B4-BE49-F238E27FC236}">
                  <a16:creationId xmlns:a16="http://schemas.microsoft.com/office/drawing/2014/main" id="{794D04D2-0C8A-3C63-9E4A-11B6C26A5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15676" y="18623500"/>
              <a:ext cx="3161251" cy="1032486"/>
            </a:xfrm>
            <a:prstGeom prst="rect">
              <a:avLst/>
            </a:prstGeom>
          </p:spPr>
        </p:pic>
        <p:pic>
          <p:nvPicPr>
            <p:cNvPr id="993" name="Imagen 992">
              <a:extLst>
                <a:ext uri="{FF2B5EF4-FFF2-40B4-BE49-F238E27FC236}">
                  <a16:creationId xmlns:a16="http://schemas.microsoft.com/office/drawing/2014/main" id="{D84AA5FD-6577-418D-04BA-756B59204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977" y="25460088"/>
              <a:ext cx="3161251" cy="1032486"/>
            </a:xfrm>
            <a:prstGeom prst="rect">
              <a:avLst/>
            </a:prstGeom>
          </p:spPr>
        </p:pic>
        <p:pic>
          <p:nvPicPr>
            <p:cNvPr id="884" name="Imagen 883">
              <a:extLst>
                <a:ext uri="{FF2B5EF4-FFF2-40B4-BE49-F238E27FC236}">
                  <a16:creationId xmlns:a16="http://schemas.microsoft.com/office/drawing/2014/main" id="{49AAD2B6-A88A-EFEB-0856-432269877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475" y="16398378"/>
              <a:ext cx="3161251" cy="1032486"/>
            </a:xfrm>
            <a:prstGeom prst="rect">
              <a:avLst/>
            </a:prstGeom>
          </p:spPr>
        </p:pic>
        <p:pic>
          <p:nvPicPr>
            <p:cNvPr id="991" name="Imagen 990">
              <a:extLst>
                <a:ext uri="{FF2B5EF4-FFF2-40B4-BE49-F238E27FC236}">
                  <a16:creationId xmlns:a16="http://schemas.microsoft.com/office/drawing/2014/main" id="{9CD51EF9-6674-7BEB-0574-AA64CF80E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616" y="23933426"/>
              <a:ext cx="3161251" cy="1032486"/>
            </a:xfrm>
            <a:prstGeom prst="rect">
              <a:avLst/>
            </a:prstGeom>
          </p:spPr>
        </p:pic>
        <p:pic>
          <p:nvPicPr>
            <p:cNvPr id="990" name="Imagen 989">
              <a:extLst>
                <a:ext uri="{FF2B5EF4-FFF2-40B4-BE49-F238E27FC236}">
                  <a16:creationId xmlns:a16="http://schemas.microsoft.com/office/drawing/2014/main" id="{B99C91FF-7270-57C1-4C4A-0E5CD377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1766" y="22854978"/>
              <a:ext cx="3161251" cy="1032486"/>
            </a:xfrm>
            <a:prstGeom prst="rect">
              <a:avLst/>
            </a:prstGeom>
          </p:spPr>
        </p:pic>
        <p:pic>
          <p:nvPicPr>
            <p:cNvPr id="989" name="Imagen 988">
              <a:extLst>
                <a:ext uri="{FF2B5EF4-FFF2-40B4-BE49-F238E27FC236}">
                  <a16:creationId xmlns:a16="http://schemas.microsoft.com/office/drawing/2014/main" id="{327AEC78-B7F4-0611-FABD-A4E06097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364" y="21881251"/>
              <a:ext cx="3048302" cy="1032486"/>
            </a:xfrm>
            <a:prstGeom prst="rect">
              <a:avLst/>
            </a:prstGeom>
          </p:spPr>
        </p:pic>
        <p:pic>
          <p:nvPicPr>
            <p:cNvPr id="988" name="Imagen 987">
              <a:extLst>
                <a:ext uri="{FF2B5EF4-FFF2-40B4-BE49-F238E27FC236}">
                  <a16:creationId xmlns:a16="http://schemas.microsoft.com/office/drawing/2014/main" id="{C8725738-3567-AE74-95C0-1B6727E1F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717" y="20873587"/>
              <a:ext cx="3039588" cy="1032486"/>
            </a:xfrm>
            <a:prstGeom prst="rect">
              <a:avLst/>
            </a:prstGeom>
          </p:spPr>
        </p:pic>
        <p:pic>
          <p:nvPicPr>
            <p:cNvPr id="987" name="Imagen 986">
              <a:extLst>
                <a:ext uri="{FF2B5EF4-FFF2-40B4-BE49-F238E27FC236}">
                  <a16:creationId xmlns:a16="http://schemas.microsoft.com/office/drawing/2014/main" id="{2437E3C3-58AC-D3D1-3214-DF92B22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847" y="19851131"/>
              <a:ext cx="3061433" cy="1032486"/>
            </a:xfrm>
            <a:prstGeom prst="rect">
              <a:avLst/>
            </a:prstGeom>
          </p:spPr>
        </p:pic>
        <p:pic>
          <p:nvPicPr>
            <p:cNvPr id="986" name="Imagen 985">
              <a:extLst>
                <a:ext uri="{FF2B5EF4-FFF2-40B4-BE49-F238E27FC236}">
                  <a16:creationId xmlns:a16="http://schemas.microsoft.com/office/drawing/2014/main" id="{DD9BA236-1FFA-DCDC-A689-7EF551F4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91" y="18774883"/>
              <a:ext cx="3161251" cy="1032486"/>
            </a:xfrm>
            <a:prstGeom prst="rect">
              <a:avLst/>
            </a:prstGeom>
          </p:spPr>
        </p:pic>
        <p:pic>
          <p:nvPicPr>
            <p:cNvPr id="992" name="Imagen 991">
              <a:extLst>
                <a:ext uri="{FF2B5EF4-FFF2-40B4-BE49-F238E27FC236}">
                  <a16:creationId xmlns:a16="http://schemas.microsoft.com/office/drawing/2014/main" id="{546C26CA-AE3D-AA01-4F6C-A023B1719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7397" y="16530712"/>
              <a:ext cx="3161251" cy="1032486"/>
            </a:xfrm>
            <a:prstGeom prst="rect">
              <a:avLst/>
            </a:prstGeom>
          </p:spPr>
        </p:pic>
        <p:pic>
          <p:nvPicPr>
            <p:cNvPr id="898" name="Imagen 897">
              <a:extLst>
                <a:ext uri="{FF2B5EF4-FFF2-40B4-BE49-F238E27FC236}">
                  <a16:creationId xmlns:a16="http://schemas.microsoft.com/office/drawing/2014/main" id="{0E2BFF4C-BBBD-52BB-062A-577C0491B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486" y="24340368"/>
              <a:ext cx="3161251" cy="1032486"/>
            </a:xfrm>
            <a:prstGeom prst="rect">
              <a:avLst/>
            </a:prstGeom>
          </p:spPr>
        </p:pic>
        <p:pic>
          <p:nvPicPr>
            <p:cNvPr id="897" name="Imagen 896">
              <a:extLst>
                <a:ext uri="{FF2B5EF4-FFF2-40B4-BE49-F238E27FC236}">
                  <a16:creationId xmlns:a16="http://schemas.microsoft.com/office/drawing/2014/main" id="{94DF9D96-2E10-31F3-55A5-CC917CA86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061" y="23386604"/>
              <a:ext cx="3161251" cy="1032486"/>
            </a:xfrm>
            <a:prstGeom prst="rect">
              <a:avLst/>
            </a:prstGeom>
          </p:spPr>
        </p:pic>
        <p:pic>
          <p:nvPicPr>
            <p:cNvPr id="896" name="Imagen 895">
              <a:extLst>
                <a:ext uri="{FF2B5EF4-FFF2-40B4-BE49-F238E27FC236}">
                  <a16:creationId xmlns:a16="http://schemas.microsoft.com/office/drawing/2014/main" id="{2BC007EC-84C0-DF15-6113-2E7D238F3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061" y="22432851"/>
              <a:ext cx="3161251" cy="1032486"/>
            </a:xfrm>
            <a:prstGeom prst="rect">
              <a:avLst/>
            </a:prstGeom>
          </p:spPr>
        </p:pic>
        <p:pic>
          <p:nvPicPr>
            <p:cNvPr id="895" name="Imagen 894">
              <a:extLst>
                <a:ext uri="{FF2B5EF4-FFF2-40B4-BE49-F238E27FC236}">
                  <a16:creationId xmlns:a16="http://schemas.microsoft.com/office/drawing/2014/main" id="{3AE6782B-E826-C75F-B496-5755E8291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586" y="21479088"/>
              <a:ext cx="3161251" cy="1032486"/>
            </a:xfrm>
            <a:prstGeom prst="rect">
              <a:avLst/>
            </a:prstGeom>
          </p:spPr>
        </p:pic>
        <p:pic>
          <p:nvPicPr>
            <p:cNvPr id="894" name="Imagen 893">
              <a:extLst>
                <a:ext uri="{FF2B5EF4-FFF2-40B4-BE49-F238E27FC236}">
                  <a16:creationId xmlns:a16="http://schemas.microsoft.com/office/drawing/2014/main" id="{307A00D0-1D43-9B22-9F6A-96240EB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061" y="20525334"/>
              <a:ext cx="3161251" cy="1032486"/>
            </a:xfrm>
            <a:prstGeom prst="rect">
              <a:avLst/>
            </a:prstGeom>
          </p:spPr>
        </p:pic>
        <p:pic>
          <p:nvPicPr>
            <p:cNvPr id="893" name="Imagen 892">
              <a:extLst>
                <a:ext uri="{FF2B5EF4-FFF2-40B4-BE49-F238E27FC236}">
                  <a16:creationId xmlns:a16="http://schemas.microsoft.com/office/drawing/2014/main" id="{B4C7A210-FDA3-3C0C-DE36-60AEE88D6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875" y="19568456"/>
              <a:ext cx="3161251" cy="1032486"/>
            </a:xfrm>
            <a:prstGeom prst="rect">
              <a:avLst/>
            </a:prstGeom>
          </p:spPr>
        </p:pic>
        <p:pic>
          <p:nvPicPr>
            <p:cNvPr id="890" name="Imagen 889">
              <a:extLst>
                <a:ext uri="{FF2B5EF4-FFF2-40B4-BE49-F238E27FC236}">
                  <a16:creationId xmlns:a16="http://schemas.microsoft.com/office/drawing/2014/main" id="{D526AC78-AD84-0E3B-73A8-99C0CE9F8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90" y="18618629"/>
              <a:ext cx="3161251" cy="1032486"/>
            </a:xfrm>
            <a:prstGeom prst="rect">
              <a:avLst/>
            </a:prstGeom>
          </p:spPr>
        </p:pic>
        <p:pic>
          <p:nvPicPr>
            <p:cNvPr id="880" name="Imagen 879">
              <a:extLst>
                <a:ext uri="{FF2B5EF4-FFF2-40B4-BE49-F238E27FC236}">
                  <a16:creationId xmlns:a16="http://schemas.microsoft.com/office/drawing/2014/main" id="{675BF155-CC97-90ED-F374-6C335B44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400" y="17351482"/>
              <a:ext cx="3161251" cy="1032486"/>
            </a:xfrm>
            <a:prstGeom prst="rect">
              <a:avLst/>
            </a:prstGeom>
          </p:spPr>
        </p:pic>
        <p:pic>
          <p:nvPicPr>
            <p:cNvPr id="877" name="Imagen 876">
              <a:extLst>
                <a:ext uri="{FF2B5EF4-FFF2-40B4-BE49-F238E27FC236}">
                  <a16:creationId xmlns:a16="http://schemas.microsoft.com/office/drawing/2014/main" id="{B04BF701-8622-16E8-2556-B1935CFFC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90" y="16371754"/>
              <a:ext cx="3161251" cy="1032486"/>
            </a:xfrm>
            <a:prstGeom prst="rect">
              <a:avLst/>
            </a:prstGeom>
          </p:spPr>
        </p:pic>
        <p:pic>
          <p:nvPicPr>
            <p:cNvPr id="869" name="Imagen 868">
              <a:extLst>
                <a:ext uri="{FF2B5EF4-FFF2-40B4-BE49-F238E27FC236}">
                  <a16:creationId xmlns:a16="http://schemas.microsoft.com/office/drawing/2014/main" id="{FFB11E48-0975-AD79-05A4-1120F436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960" y="18626075"/>
              <a:ext cx="3161251" cy="1032486"/>
            </a:xfrm>
            <a:prstGeom prst="rect">
              <a:avLst/>
            </a:prstGeom>
          </p:spPr>
        </p:pic>
        <p:pic>
          <p:nvPicPr>
            <p:cNvPr id="866" name="Imagen 865">
              <a:extLst>
                <a:ext uri="{FF2B5EF4-FFF2-40B4-BE49-F238E27FC236}">
                  <a16:creationId xmlns:a16="http://schemas.microsoft.com/office/drawing/2014/main" id="{C3618366-1E28-84EC-5D42-173545853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960" y="19546501"/>
              <a:ext cx="3161251" cy="1032486"/>
            </a:xfrm>
            <a:prstGeom prst="rect">
              <a:avLst/>
            </a:prstGeom>
          </p:spPr>
        </p:pic>
        <p:pic>
          <p:nvPicPr>
            <p:cNvPr id="865" name="Imagen 864">
              <a:extLst>
                <a:ext uri="{FF2B5EF4-FFF2-40B4-BE49-F238E27FC236}">
                  <a16:creationId xmlns:a16="http://schemas.microsoft.com/office/drawing/2014/main" id="{0BCEF6F8-7EE3-1D27-4788-C4118D17E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967" y="20461037"/>
              <a:ext cx="3161251" cy="1032486"/>
            </a:xfrm>
            <a:prstGeom prst="rect">
              <a:avLst/>
            </a:prstGeom>
          </p:spPr>
        </p:pic>
        <p:pic>
          <p:nvPicPr>
            <p:cNvPr id="843" name="Imagen 842">
              <a:extLst>
                <a:ext uri="{FF2B5EF4-FFF2-40B4-BE49-F238E27FC236}">
                  <a16:creationId xmlns:a16="http://schemas.microsoft.com/office/drawing/2014/main" id="{FBD6C700-FA9C-23A2-FA7D-DE8C7C623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070" y="21376483"/>
              <a:ext cx="3146098" cy="1032486"/>
            </a:xfrm>
            <a:prstGeom prst="rect">
              <a:avLst/>
            </a:prstGeom>
          </p:spPr>
        </p:pic>
        <p:pic>
          <p:nvPicPr>
            <p:cNvPr id="844" name="Imagen 843">
              <a:extLst>
                <a:ext uri="{FF2B5EF4-FFF2-40B4-BE49-F238E27FC236}">
                  <a16:creationId xmlns:a16="http://schemas.microsoft.com/office/drawing/2014/main" id="{889F1E95-246F-D968-FF92-D12BBD67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14" y="22290895"/>
              <a:ext cx="3161251" cy="1032486"/>
            </a:xfrm>
            <a:prstGeom prst="rect">
              <a:avLst/>
            </a:prstGeom>
          </p:spPr>
        </p:pic>
        <p:pic>
          <p:nvPicPr>
            <p:cNvPr id="845" name="Imagen 844">
              <a:extLst>
                <a:ext uri="{FF2B5EF4-FFF2-40B4-BE49-F238E27FC236}">
                  <a16:creationId xmlns:a16="http://schemas.microsoft.com/office/drawing/2014/main" id="{99980A07-926B-3A91-6D46-282DFFCA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539" y="23198227"/>
              <a:ext cx="3161251" cy="1032486"/>
            </a:xfrm>
            <a:prstGeom prst="rect">
              <a:avLst/>
            </a:prstGeom>
          </p:spPr>
        </p:pic>
        <p:pic>
          <p:nvPicPr>
            <p:cNvPr id="846" name="Imagen 845">
              <a:extLst>
                <a:ext uri="{FF2B5EF4-FFF2-40B4-BE49-F238E27FC236}">
                  <a16:creationId xmlns:a16="http://schemas.microsoft.com/office/drawing/2014/main" id="{E021761B-E0B4-98A2-7404-2BFF2D89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03" y="24123604"/>
              <a:ext cx="3161251" cy="1032486"/>
            </a:xfrm>
            <a:prstGeom prst="rect">
              <a:avLst/>
            </a:prstGeom>
          </p:spPr>
        </p:pic>
        <p:pic>
          <p:nvPicPr>
            <p:cNvPr id="847" name="Imagen 846">
              <a:extLst>
                <a:ext uri="{FF2B5EF4-FFF2-40B4-BE49-F238E27FC236}">
                  <a16:creationId xmlns:a16="http://schemas.microsoft.com/office/drawing/2014/main" id="{3F53F580-051E-72BB-BC58-9A370F2FE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61" y="25040778"/>
              <a:ext cx="3161251" cy="1032486"/>
            </a:xfrm>
            <a:prstGeom prst="rect">
              <a:avLst/>
            </a:prstGeom>
          </p:spPr>
        </p:pic>
        <p:pic>
          <p:nvPicPr>
            <p:cNvPr id="871" name="Imagen 870">
              <a:extLst>
                <a:ext uri="{FF2B5EF4-FFF2-40B4-BE49-F238E27FC236}">
                  <a16:creationId xmlns:a16="http://schemas.microsoft.com/office/drawing/2014/main" id="{8E1B97F9-7A6D-C874-0B99-E78EE5FB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249" y="25956627"/>
              <a:ext cx="3276661" cy="1273275"/>
            </a:xfrm>
            <a:prstGeom prst="rect">
              <a:avLst/>
            </a:prstGeom>
          </p:spPr>
        </p:pic>
        <p:pic>
          <p:nvPicPr>
            <p:cNvPr id="842" name="Imagen 841">
              <a:extLst>
                <a:ext uri="{FF2B5EF4-FFF2-40B4-BE49-F238E27FC236}">
                  <a16:creationId xmlns:a16="http://schemas.microsoft.com/office/drawing/2014/main" id="{44C9F181-65DF-B95F-4326-0FB1E1A63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1376" y="24718816"/>
              <a:ext cx="2969573" cy="1032486"/>
            </a:xfrm>
            <a:prstGeom prst="rect">
              <a:avLst/>
            </a:prstGeom>
          </p:spPr>
        </p:pic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77829193-73E6-1E2E-DA77-B989CFA90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4698" y="9314085"/>
              <a:ext cx="2676366" cy="1032486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CFD65395-3C80-AD67-7C54-0C0F95E1A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1815" y="8302594"/>
              <a:ext cx="2763540" cy="1032486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10B909A-0191-D31D-2DAF-74ED338FC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2111" y="4640803"/>
              <a:ext cx="2544020" cy="1032486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E279D34-5695-53CC-163C-D6C6073B9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158" y="14925606"/>
              <a:ext cx="2544020" cy="855130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647FB0B-C31B-5484-BC9E-A9F9A431AFEC}"/>
                </a:ext>
              </a:extLst>
            </p:cNvPr>
            <p:cNvSpPr txBox="1"/>
            <p:nvPr/>
          </p:nvSpPr>
          <p:spPr>
            <a:xfrm>
              <a:off x="15645229" y="4928715"/>
              <a:ext cx="148633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Superior Universitario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31DF12C-FE68-7442-56A9-E32AB8851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8736" y="6050024"/>
              <a:ext cx="2544021" cy="1032486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3D3314D-B2E1-D100-7FD4-531DBFB7AECF}"/>
                </a:ext>
              </a:extLst>
            </p:cNvPr>
            <p:cNvSpPr txBox="1"/>
            <p:nvPr/>
          </p:nvSpPr>
          <p:spPr>
            <a:xfrm>
              <a:off x="15574341" y="6355771"/>
              <a:ext cx="1486330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Académico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E686AC8-B2C2-4757-CBE0-0CA797FA6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1498" y="6083007"/>
              <a:ext cx="2544020" cy="1032486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2F85EA1-B9D3-FAB3-08B1-05ABB06214A0}"/>
                </a:ext>
              </a:extLst>
            </p:cNvPr>
            <p:cNvSpPr txBox="1"/>
            <p:nvPr/>
          </p:nvSpPr>
          <p:spPr>
            <a:xfrm>
              <a:off x="18629315" y="6269458"/>
              <a:ext cx="148633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Consejo Participación</a:t>
              </a:r>
              <a:b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Universitaria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1258554-D7B4-30C6-AB92-3A4526F5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0863" y="6069359"/>
              <a:ext cx="2544020" cy="1032486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A51D01A-3C0F-29B7-B000-172195ABB161}"/>
                </a:ext>
              </a:extLst>
            </p:cNvPr>
            <p:cNvSpPr txBox="1"/>
            <p:nvPr/>
          </p:nvSpPr>
          <p:spPr>
            <a:xfrm>
              <a:off x="21551995" y="6278356"/>
              <a:ext cx="148633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Gestión Institucional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D2693E5-6640-3BC3-C4FE-F627862AF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8879" y="7511937"/>
              <a:ext cx="2544020" cy="103248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2E49AD9-BF33-E744-85E0-25CDD0468AD5}"/>
                </a:ext>
              </a:extLst>
            </p:cNvPr>
            <p:cNvSpPr txBox="1"/>
            <p:nvPr/>
          </p:nvSpPr>
          <p:spPr>
            <a:xfrm>
              <a:off x="15559568" y="7872843"/>
              <a:ext cx="1486330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Rectoría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FDCF936-1C17-1ADB-3378-B6661006A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615" y="9314978"/>
              <a:ext cx="2775703" cy="1032486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205D13E-2933-D977-57A1-DFE5A9061105}"/>
                </a:ext>
              </a:extLst>
            </p:cNvPr>
            <p:cNvSpPr txBox="1"/>
            <p:nvPr/>
          </p:nvSpPr>
          <p:spPr>
            <a:xfrm>
              <a:off x="18462835" y="9618902"/>
              <a:ext cx="1486330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General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9ED98FD-5274-B6D5-4A32-C0EE7CE6E3AB}"/>
                </a:ext>
              </a:extLst>
            </p:cNvPr>
            <p:cNvSpPr txBox="1"/>
            <p:nvPr/>
          </p:nvSpPr>
          <p:spPr>
            <a:xfrm>
              <a:off x="21350487" y="9419036"/>
              <a:ext cx="2162948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 Oficina Quejas, Reclamos y de Atención al Ciudadano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8D9C4B9-5807-955A-419F-A54D1A5C7E84}"/>
                </a:ext>
              </a:extLst>
            </p:cNvPr>
            <p:cNvSpPr txBox="1"/>
            <p:nvPr/>
          </p:nvSpPr>
          <p:spPr>
            <a:xfrm>
              <a:off x="21639480" y="8545535"/>
              <a:ext cx="1605858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Asesora Jurídica</a:t>
              </a: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6B97A88-D61A-51DA-4B22-9E8D6637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7345" y="12694168"/>
              <a:ext cx="2588355" cy="97890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E7C498ED-ECCB-E11E-C0E0-CE6A45087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3652" y="11659689"/>
              <a:ext cx="2998374" cy="1051827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0C536560-FC74-74F8-D5DA-6EF5B6AEF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9405" y="10417266"/>
              <a:ext cx="2763540" cy="1032486"/>
            </a:xfrm>
            <a:prstGeom prst="rect">
              <a:avLst/>
            </a:prstGeom>
          </p:spPr>
        </p:pic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C804BC0-6B77-EFE9-B287-258D257A2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552" y="12640209"/>
              <a:ext cx="2473660" cy="750605"/>
            </a:xfrm>
            <a:prstGeom prst="rect">
              <a:avLst/>
            </a:prstGeom>
          </p:spPr>
        </p:pic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D9EB7B63-B45A-214F-14B4-37376A3E5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4461" y="13304849"/>
              <a:ext cx="2500665" cy="911135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64038E1C-263A-D6BB-B7B7-ED704C8A2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891" y="8005942"/>
              <a:ext cx="2540752" cy="1032486"/>
            </a:xfrm>
            <a:prstGeom prst="rect">
              <a:avLst/>
            </a:prstGeom>
          </p:spPr>
        </p:pic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9EFA4B1D-191D-DC19-4C08-22DA39F6A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705" y="7035510"/>
              <a:ext cx="2540752" cy="1032486"/>
            </a:xfrm>
            <a:prstGeom prst="rect">
              <a:avLst/>
            </a:prstGeom>
          </p:spPr>
        </p:pic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13D293B7-8FF4-3F0C-ADEB-A3DADA260F09}"/>
                </a:ext>
              </a:extLst>
            </p:cNvPr>
            <p:cNvSpPr txBox="1"/>
            <p:nvPr/>
          </p:nvSpPr>
          <p:spPr>
            <a:xfrm>
              <a:off x="21614740" y="10617040"/>
              <a:ext cx="1950968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 Actas, Archivo y Microfilmación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ACD747CE-CC12-1305-EBC7-692BB45403FC}"/>
                </a:ext>
              </a:extLst>
            </p:cNvPr>
            <p:cNvSpPr txBox="1"/>
            <p:nvPr/>
          </p:nvSpPr>
          <p:spPr>
            <a:xfrm>
              <a:off x="19958933" y="11985364"/>
              <a:ext cx="1728343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de Extensión</a:t>
              </a:r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8AE57C5D-B2A4-8A0F-2A44-B35707624858}"/>
                </a:ext>
              </a:extLst>
            </p:cNvPr>
            <p:cNvSpPr txBox="1"/>
            <p:nvPr/>
          </p:nvSpPr>
          <p:spPr>
            <a:xfrm>
              <a:off x="14165394" y="12931381"/>
              <a:ext cx="1855660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Investigaciones</a:t>
              </a:r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D6265944-43D3-7543-B0C1-58118D36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5513" y="13801122"/>
              <a:ext cx="2588355" cy="894187"/>
            </a:xfrm>
            <a:prstGeom prst="rect">
              <a:avLst/>
            </a:prstGeom>
          </p:spPr>
        </p:pic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99FBBB50-8825-E438-2B46-429127877CB4}"/>
                </a:ext>
              </a:extLst>
            </p:cNvPr>
            <p:cNvSpPr txBox="1"/>
            <p:nvPr/>
          </p:nvSpPr>
          <p:spPr>
            <a:xfrm>
              <a:off x="14245343" y="14135645"/>
              <a:ext cx="1727279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Instituto</a:t>
              </a:r>
              <a:r>
                <a:rPr lang="es-CO" sz="1111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I3+</a:t>
              </a:r>
            </a:p>
          </p:txBody>
        </p:sp>
        <p:pic>
          <p:nvPicPr>
            <p:cNvPr id="79" name="Imagen 78">
              <a:extLst>
                <a:ext uri="{FF2B5EF4-FFF2-40B4-BE49-F238E27FC236}">
                  <a16:creationId xmlns:a16="http://schemas.microsoft.com/office/drawing/2014/main" id="{DB012C61-2BEE-6132-F291-E563E64D2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736" y="14186704"/>
              <a:ext cx="2544020" cy="758205"/>
            </a:xfrm>
            <a:prstGeom prst="rect">
              <a:avLst/>
            </a:prstGeom>
          </p:spPr>
        </p:pic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1F9ED42C-A103-C86F-E40B-03B139624CCA}"/>
                </a:ext>
              </a:extLst>
            </p:cNvPr>
            <p:cNvSpPr txBox="1"/>
            <p:nvPr/>
          </p:nvSpPr>
          <p:spPr>
            <a:xfrm>
              <a:off x="10542912" y="15034354"/>
              <a:ext cx="1697103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</a:t>
              </a:r>
              <a:r>
                <a:rPr lang="es-CO" sz="1111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Emisora LAUD Estéreo</a:t>
              </a: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B44F6481-F4EA-1E6E-03C8-D4B2482E36C8}"/>
                </a:ext>
              </a:extLst>
            </p:cNvPr>
            <p:cNvSpPr txBox="1"/>
            <p:nvPr/>
          </p:nvSpPr>
          <p:spPr>
            <a:xfrm>
              <a:off x="10587874" y="14348174"/>
              <a:ext cx="1551227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Proyecto Publicaciones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CDE36EAA-38D8-0137-6457-38FFCB08EB4C}"/>
                </a:ext>
              </a:extLst>
            </p:cNvPr>
            <p:cNvSpPr txBox="1"/>
            <p:nvPr/>
          </p:nvSpPr>
          <p:spPr>
            <a:xfrm>
              <a:off x="10605802" y="12774043"/>
              <a:ext cx="1486330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Proyecto Biblioteca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15A409B-9F12-39EB-88C1-6ABE01179757}"/>
                </a:ext>
              </a:extLst>
            </p:cNvPr>
            <p:cNvSpPr txBox="1"/>
            <p:nvPr/>
          </p:nvSpPr>
          <p:spPr>
            <a:xfrm>
              <a:off x="10611743" y="13433279"/>
              <a:ext cx="148633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 Red de Datos </a:t>
              </a:r>
            </a:p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UDNET</a:t>
              </a:r>
            </a:p>
          </p:txBody>
        </p:sp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F4012D11-1C52-7320-B050-E3FD95590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584" y="9913650"/>
              <a:ext cx="2540752" cy="1032486"/>
            </a:xfrm>
            <a:prstGeom prst="rect">
              <a:avLst/>
            </a:prstGeom>
          </p:spPr>
        </p:pic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E69B83E3-203E-5925-631B-8FB920D07067}"/>
                </a:ext>
              </a:extLst>
            </p:cNvPr>
            <p:cNvSpPr txBox="1"/>
            <p:nvPr/>
          </p:nvSpPr>
          <p:spPr>
            <a:xfrm>
              <a:off x="6784631" y="9953064"/>
              <a:ext cx="1604648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Asesora Tecnologías e Información</a:t>
              </a: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F749DE52-FFC1-2ADE-0C5C-8F79BEDA1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79" y="8961808"/>
              <a:ext cx="2544020" cy="1032486"/>
            </a:xfrm>
            <a:prstGeom prst="rect">
              <a:avLst/>
            </a:prstGeom>
          </p:spPr>
        </p:pic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EF1C6814-41D0-46AA-FC94-2A9081587FF1}"/>
                </a:ext>
              </a:extLst>
            </p:cNvPr>
            <p:cNvSpPr txBox="1"/>
            <p:nvPr/>
          </p:nvSpPr>
          <p:spPr>
            <a:xfrm>
              <a:off x="6708689" y="8039789"/>
              <a:ext cx="1551763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Control Interno Disciplinario</a:t>
              </a: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F07D606D-CFEC-8386-E3B8-A14E0A1CA73F}"/>
                </a:ext>
              </a:extLst>
            </p:cNvPr>
            <p:cNvSpPr txBox="1"/>
            <p:nvPr/>
          </p:nvSpPr>
          <p:spPr>
            <a:xfrm>
              <a:off x="6746092" y="7214325"/>
              <a:ext cx="148633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Control Interno</a:t>
              </a: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85510D4B-E125-C52C-CAC3-B41D0A5B2CFB}"/>
                </a:ext>
              </a:extLst>
            </p:cNvPr>
            <p:cNvSpPr txBox="1"/>
            <p:nvPr/>
          </p:nvSpPr>
          <p:spPr>
            <a:xfrm>
              <a:off x="6793010" y="9205600"/>
              <a:ext cx="148633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Asesora de Planeación</a:t>
              </a:r>
            </a:p>
          </p:txBody>
        </p: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2756D0F6-B7F8-E2EC-15D4-142A7483B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84774" y="5159881"/>
              <a:ext cx="3383" cy="102377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9693D558-378C-4DB4-4DF1-B5CB48A64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14348" y="5654238"/>
              <a:ext cx="0" cy="52942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C2907CCF-5C3F-F7A6-5224-DF4F70DF2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74499" y="5673289"/>
              <a:ext cx="2858899" cy="2879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3AC0231B-6250-5412-86EC-AFB77191F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93552" y="7035167"/>
              <a:ext cx="0" cy="97653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3F96EE4-3D4E-2267-4071-CCD7A0C35A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33398" y="7006592"/>
              <a:ext cx="0" cy="100510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F68F1B38-BB70-A651-FEA4-15B596D9671E}"/>
                </a:ext>
              </a:extLst>
            </p:cNvPr>
            <p:cNvCxnSpPr>
              <a:cxnSpLocks/>
            </p:cNvCxnSpPr>
            <p:nvPr/>
          </p:nvCxnSpPr>
          <p:spPr>
            <a:xfrm>
              <a:off x="17165278" y="8014532"/>
              <a:ext cx="506812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Conector recto 134">
              <a:extLst>
                <a:ext uri="{FF2B5EF4-FFF2-40B4-BE49-F238E27FC236}">
                  <a16:creationId xmlns:a16="http://schemas.microsoft.com/office/drawing/2014/main" id="{AFA45ED5-D68F-9479-E542-8A5BB375E458}"/>
                </a:ext>
              </a:extLst>
            </p:cNvPr>
            <p:cNvCxnSpPr>
              <a:cxnSpLocks/>
            </p:cNvCxnSpPr>
            <p:nvPr/>
          </p:nvCxnSpPr>
          <p:spPr>
            <a:xfrm>
              <a:off x="19193524" y="8818837"/>
              <a:ext cx="1494966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7" name="Conector recto 136">
              <a:extLst>
                <a:ext uri="{FF2B5EF4-FFF2-40B4-BE49-F238E27FC236}">
                  <a16:creationId xmlns:a16="http://schemas.microsoft.com/office/drawing/2014/main" id="{CC44EEDF-7E7D-53F2-BFEB-03E322ECD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3524" y="8818838"/>
              <a:ext cx="1" cy="61771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Conector recto 140">
              <a:extLst>
                <a:ext uri="{FF2B5EF4-FFF2-40B4-BE49-F238E27FC236}">
                  <a16:creationId xmlns:a16="http://schemas.microsoft.com/office/drawing/2014/main" id="{3A51A8C0-892C-17A8-9CA6-7F89222688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12366" y="8445050"/>
              <a:ext cx="1" cy="331274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onector recto 143">
              <a:extLst>
                <a:ext uri="{FF2B5EF4-FFF2-40B4-BE49-F238E27FC236}">
                  <a16:creationId xmlns:a16="http://schemas.microsoft.com/office/drawing/2014/main" id="{F44FD76F-4648-85FE-BDFF-41325BD7B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2168" y="9820099"/>
              <a:ext cx="605106" cy="111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Conector recto 146">
              <a:extLst>
                <a:ext uri="{FF2B5EF4-FFF2-40B4-BE49-F238E27FC236}">
                  <a16:creationId xmlns:a16="http://schemas.microsoft.com/office/drawing/2014/main" id="{984E0D7D-0176-A28F-C050-9851D14C9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06315" y="10923984"/>
              <a:ext cx="28930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ector recto 149">
              <a:extLst>
                <a:ext uri="{FF2B5EF4-FFF2-40B4-BE49-F238E27FC236}">
                  <a16:creationId xmlns:a16="http://schemas.microsoft.com/office/drawing/2014/main" id="{0F12C2E9-A797-1AB0-7248-D5F1C23956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06315" y="9830328"/>
              <a:ext cx="0" cy="10936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Conector recto 155">
              <a:extLst>
                <a:ext uri="{FF2B5EF4-FFF2-40B4-BE49-F238E27FC236}">
                  <a16:creationId xmlns:a16="http://schemas.microsoft.com/office/drawing/2014/main" id="{C5006B7E-1FEB-AA8C-197A-5F55D8356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12364" y="9831217"/>
              <a:ext cx="11576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Conector recto 178">
              <a:extLst>
                <a:ext uri="{FF2B5EF4-FFF2-40B4-BE49-F238E27FC236}">
                  <a16:creationId xmlns:a16="http://schemas.microsoft.com/office/drawing/2014/main" id="{4F51CAA8-A59D-D18C-AF3D-BE306BC0834B}"/>
                </a:ext>
              </a:extLst>
            </p:cNvPr>
            <p:cNvCxnSpPr>
              <a:cxnSpLocks/>
            </p:cNvCxnSpPr>
            <p:nvPr/>
          </p:nvCxnSpPr>
          <p:spPr>
            <a:xfrm>
              <a:off x="18111642" y="12124034"/>
              <a:ext cx="16156" cy="20281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Conector recto 199">
              <a:extLst>
                <a:ext uri="{FF2B5EF4-FFF2-40B4-BE49-F238E27FC236}">
                  <a16:creationId xmlns:a16="http://schemas.microsoft.com/office/drawing/2014/main" id="{10C362A0-5BAE-E0F5-CF16-966C543DFD3D}"/>
                </a:ext>
              </a:extLst>
            </p:cNvPr>
            <p:cNvCxnSpPr>
              <a:cxnSpLocks/>
            </p:cNvCxnSpPr>
            <p:nvPr/>
          </p:nvCxnSpPr>
          <p:spPr>
            <a:xfrm>
              <a:off x="12533945" y="11272774"/>
              <a:ext cx="0" cy="40718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Conector recto 200">
              <a:extLst>
                <a:ext uri="{FF2B5EF4-FFF2-40B4-BE49-F238E27FC236}">
                  <a16:creationId xmlns:a16="http://schemas.microsoft.com/office/drawing/2014/main" id="{602F637B-26B3-91FD-51C5-0DD99B53F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3328" y="11263460"/>
              <a:ext cx="49061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Conector recto 204">
              <a:extLst>
                <a:ext uri="{FF2B5EF4-FFF2-40B4-BE49-F238E27FC236}">
                  <a16:creationId xmlns:a16="http://schemas.microsoft.com/office/drawing/2014/main" id="{10A6CB8E-6376-AA34-23EB-77159E3BD8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9536" y="12128523"/>
              <a:ext cx="48440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Conector recto 211">
              <a:extLst>
                <a:ext uri="{FF2B5EF4-FFF2-40B4-BE49-F238E27FC236}">
                  <a16:creationId xmlns:a16="http://schemas.microsoft.com/office/drawing/2014/main" id="{9076C137-D78B-A3C7-63DE-7BA413A03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33796" y="14552809"/>
              <a:ext cx="4087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Conector recto 215">
              <a:extLst>
                <a:ext uri="{FF2B5EF4-FFF2-40B4-BE49-F238E27FC236}">
                  <a16:creationId xmlns:a16="http://schemas.microsoft.com/office/drawing/2014/main" id="{0D105011-2295-BC72-3525-7D2589ED2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45682" y="15332661"/>
              <a:ext cx="4009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Conector recto 222">
              <a:extLst>
                <a:ext uri="{FF2B5EF4-FFF2-40B4-BE49-F238E27FC236}">
                  <a16:creationId xmlns:a16="http://schemas.microsoft.com/office/drawing/2014/main" id="{23DD42CC-9CF2-79FE-0F72-DFF5157E3476}"/>
                </a:ext>
              </a:extLst>
            </p:cNvPr>
            <p:cNvCxnSpPr>
              <a:cxnSpLocks/>
            </p:cNvCxnSpPr>
            <p:nvPr/>
          </p:nvCxnSpPr>
          <p:spPr>
            <a:xfrm>
              <a:off x="12522326" y="12118138"/>
              <a:ext cx="192029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Conector recto 235">
              <a:extLst>
                <a:ext uri="{FF2B5EF4-FFF2-40B4-BE49-F238E27FC236}">
                  <a16:creationId xmlns:a16="http://schemas.microsoft.com/office/drawing/2014/main" id="{BEECFCFF-A05F-3A61-50E5-A87523D49F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13998" y="10904557"/>
              <a:ext cx="107142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Conector recto 240">
              <a:extLst>
                <a:ext uri="{FF2B5EF4-FFF2-40B4-BE49-F238E27FC236}">
                  <a16:creationId xmlns:a16="http://schemas.microsoft.com/office/drawing/2014/main" id="{1A7961D8-16A7-3A36-7B9B-9BA496BAD13E}"/>
                </a:ext>
              </a:extLst>
            </p:cNvPr>
            <p:cNvCxnSpPr>
              <a:cxnSpLocks/>
            </p:cNvCxnSpPr>
            <p:nvPr/>
          </p:nvCxnSpPr>
          <p:spPr>
            <a:xfrm>
              <a:off x="8744786" y="7586973"/>
              <a:ext cx="0" cy="96250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Conector recto 244">
              <a:extLst>
                <a:ext uri="{FF2B5EF4-FFF2-40B4-BE49-F238E27FC236}">
                  <a16:creationId xmlns:a16="http://schemas.microsoft.com/office/drawing/2014/main" id="{A9D53EA0-6380-5BFA-AC40-F124E1A98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5838" y="7579044"/>
              <a:ext cx="46896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Conector recto 249">
              <a:extLst>
                <a:ext uri="{FF2B5EF4-FFF2-40B4-BE49-F238E27FC236}">
                  <a16:creationId xmlns:a16="http://schemas.microsoft.com/office/drawing/2014/main" id="{1D16BAA0-DA14-8611-EA0D-21E1051C0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3015" y="8550748"/>
              <a:ext cx="47541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Conector recto 263">
              <a:extLst>
                <a:ext uri="{FF2B5EF4-FFF2-40B4-BE49-F238E27FC236}">
                  <a16:creationId xmlns:a16="http://schemas.microsoft.com/office/drawing/2014/main" id="{1981DE50-26FC-2146-177A-C572C6E939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8766" y="8033238"/>
              <a:ext cx="605175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A4ABBDB2-1CE8-6F95-D3EB-76AD4D5977CA}"/>
                </a:ext>
              </a:extLst>
            </p:cNvPr>
            <p:cNvSpPr txBox="1"/>
            <p:nvPr/>
          </p:nvSpPr>
          <p:spPr>
            <a:xfrm>
              <a:off x="15569801" y="11944883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Vicerrectoría Académica</a:t>
              </a:r>
            </a:p>
          </p:txBody>
        </p:sp>
        <p:sp>
          <p:nvSpPr>
            <p:cNvPr id="294" name="CuadroTexto 293">
              <a:extLst>
                <a:ext uri="{FF2B5EF4-FFF2-40B4-BE49-F238E27FC236}">
                  <a16:creationId xmlns:a16="http://schemas.microsoft.com/office/drawing/2014/main" id="{A0E9A72C-12A5-D114-F915-CE4A9C9C22EC}"/>
                </a:ext>
              </a:extLst>
            </p:cNvPr>
            <p:cNvSpPr txBox="1"/>
            <p:nvPr/>
          </p:nvSpPr>
          <p:spPr>
            <a:xfrm>
              <a:off x="-1513056" y="18893048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Electrónica</a:t>
              </a:r>
            </a:p>
          </p:txBody>
        </p:sp>
        <p:pic>
          <p:nvPicPr>
            <p:cNvPr id="496" name="Imagen 495">
              <a:extLst>
                <a:ext uri="{FF2B5EF4-FFF2-40B4-BE49-F238E27FC236}">
                  <a16:creationId xmlns:a16="http://schemas.microsoft.com/office/drawing/2014/main" id="{EC977D73-3C89-AF4A-436D-2B795DC44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3988" y="12649525"/>
              <a:ext cx="2933943" cy="1051827"/>
            </a:xfrm>
            <a:prstGeom prst="rect">
              <a:avLst/>
            </a:prstGeom>
          </p:spPr>
        </p:pic>
        <p:sp>
          <p:nvSpPr>
            <p:cNvPr id="497" name="CuadroTexto 496">
              <a:extLst>
                <a:ext uri="{FF2B5EF4-FFF2-40B4-BE49-F238E27FC236}">
                  <a16:creationId xmlns:a16="http://schemas.microsoft.com/office/drawing/2014/main" id="{C1362924-C52E-2B62-4E85-8D536726E60B}"/>
                </a:ext>
              </a:extLst>
            </p:cNvPr>
            <p:cNvSpPr txBox="1"/>
            <p:nvPr/>
          </p:nvSpPr>
          <p:spPr>
            <a:xfrm>
              <a:off x="20018557" y="12878244"/>
              <a:ext cx="148633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26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Instituto de Lenguas - ILUD</a:t>
              </a:r>
            </a:p>
          </p:txBody>
        </p:sp>
        <p:pic>
          <p:nvPicPr>
            <p:cNvPr id="498" name="Imagen 497">
              <a:extLst>
                <a:ext uri="{FF2B5EF4-FFF2-40B4-BE49-F238E27FC236}">
                  <a16:creationId xmlns:a16="http://schemas.microsoft.com/office/drawing/2014/main" id="{D68C59FD-C21C-2684-A938-493440600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059" y="13627608"/>
              <a:ext cx="2948775" cy="1051827"/>
            </a:xfrm>
            <a:prstGeom prst="rect">
              <a:avLst/>
            </a:prstGeom>
          </p:spPr>
        </p:pic>
        <p:sp>
          <p:nvSpPr>
            <p:cNvPr id="499" name="CuadroTexto 498">
              <a:extLst>
                <a:ext uri="{FF2B5EF4-FFF2-40B4-BE49-F238E27FC236}">
                  <a16:creationId xmlns:a16="http://schemas.microsoft.com/office/drawing/2014/main" id="{7D1694FE-7493-1071-B9A6-BF325F915144}"/>
                </a:ext>
              </a:extLst>
            </p:cNvPr>
            <p:cNvSpPr txBox="1"/>
            <p:nvPr/>
          </p:nvSpPr>
          <p:spPr>
            <a:xfrm>
              <a:off x="19784278" y="13752957"/>
              <a:ext cx="2144344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Instituto para la Pedagogía, la Paz y el Conflicto Urbano - IPAZUD</a:t>
              </a:r>
            </a:p>
          </p:txBody>
        </p:sp>
        <p:cxnSp>
          <p:nvCxnSpPr>
            <p:cNvPr id="502" name="Conector recto 501">
              <a:extLst>
                <a:ext uri="{FF2B5EF4-FFF2-40B4-BE49-F238E27FC236}">
                  <a16:creationId xmlns:a16="http://schemas.microsoft.com/office/drawing/2014/main" id="{458A1C21-29E2-C5FE-1DEF-F3A2359265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17231" y="12143097"/>
              <a:ext cx="154496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5" name="Conector recto 504">
              <a:extLst>
                <a:ext uri="{FF2B5EF4-FFF2-40B4-BE49-F238E27FC236}">
                  <a16:creationId xmlns:a16="http://schemas.microsoft.com/office/drawing/2014/main" id="{32F29BFD-B4B7-DA94-3BB5-53F443B0A9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03330" y="13175439"/>
              <a:ext cx="90653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8" name="Conector recto 507">
              <a:extLst>
                <a:ext uri="{FF2B5EF4-FFF2-40B4-BE49-F238E27FC236}">
                  <a16:creationId xmlns:a16="http://schemas.microsoft.com/office/drawing/2014/main" id="{C7ACEAF7-8420-B33F-C2FA-02BD59E0A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1054" y="14153521"/>
              <a:ext cx="886231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8" name="Conector recto 517">
              <a:extLst>
                <a:ext uri="{FF2B5EF4-FFF2-40B4-BE49-F238E27FC236}">
                  <a16:creationId xmlns:a16="http://schemas.microsoft.com/office/drawing/2014/main" id="{1B97BB28-45D7-31E4-83B1-C8578D22FB51}"/>
                </a:ext>
              </a:extLst>
            </p:cNvPr>
            <p:cNvCxnSpPr>
              <a:cxnSpLocks/>
            </p:cNvCxnSpPr>
            <p:nvPr/>
          </p:nvCxnSpPr>
          <p:spPr>
            <a:xfrm>
              <a:off x="16313096" y="12603707"/>
              <a:ext cx="21234" cy="331620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1" name="Conector recto 520">
              <a:extLst>
                <a:ext uri="{FF2B5EF4-FFF2-40B4-BE49-F238E27FC236}">
                  <a16:creationId xmlns:a16="http://schemas.microsoft.com/office/drawing/2014/main" id="{6C2469BA-28D4-4A15-CC5A-20BCF2CD75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3958" y="13206371"/>
              <a:ext cx="44354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4" name="Conector recto 523">
              <a:extLst>
                <a:ext uri="{FF2B5EF4-FFF2-40B4-BE49-F238E27FC236}">
                  <a16:creationId xmlns:a16="http://schemas.microsoft.com/office/drawing/2014/main" id="{438BBA77-64F0-A784-61F4-CE5E927C4E27}"/>
                </a:ext>
              </a:extLst>
            </p:cNvPr>
            <p:cNvCxnSpPr>
              <a:cxnSpLocks/>
            </p:cNvCxnSpPr>
            <p:nvPr/>
          </p:nvCxnSpPr>
          <p:spPr>
            <a:xfrm>
              <a:off x="14983948" y="13596520"/>
              <a:ext cx="0" cy="2959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7" name="Conector recto 526">
              <a:extLst>
                <a:ext uri="{FF2B5EF4-FFF2-40B4-BE49-F238E27FC236}">
                  <a16:creationId xmlns:a16="http://schemas.microsoft.com/office/drawing/2014/main" id="{6902F587-BCD7-110B-C7BF-3F044EC5333F}"/>
                </a:ext>
              </a:extLst>
            </p:cNvPr>
            <p:cNvCxnSpPr>
              <a:cxnSpLocks/>
            </p:cNvCxnSpPr>
            <p:nvPr/>
          </p:nvCxnSpPr>
          <p:spPr>
            <a:xfrm>
              <a:off x="2543667" y="15874692"/>
              <a:ext cx="51082895" cy="6433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3" name="CuadroTexto 532">
              <a:extLst>
                <a:ext uri="{FF2B5EF4-FFF2-40B4-BE49-F238E27FC236}">
                  <a16:creationId xmlns:a16="http://schemas.microsoft.com/office/drawing/2014/main" id="{88946606-4A4D-8229-BBB8-24953E4C3127}"/>
                </a:ext>
              </a:extLst>
            </p:cNvPr>
            <p:cNvSpPr txBox="1"/>
            <p:nvPr/>
          </p:nvSpPr>
          <p:spPr>
            <a:xfrm>
              <a:off x="-1529137" y="19976526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Sistemas</a:t>
              </a:r>
            </a:p>
          </p:txBody>
        </p:sp>
        <p:sp>
          <p:nvSpPr>
            <p:cNvPr id="537" name="CuadroTexto 536">
              <a:extLst>
                <a:ext uri="{FF2B5EF4-FFF2-40B4-BE49-F238E27FC236}">
                  <a16:creationId xmlns:a16="http://schemas.microsoft.com/office/drawing/2014/main" id="{75B7DD8C-5F72-8016-9C23-EF8A7B17AA0D}"/>
                </a:ext>
              </a:extLst>
            </p:cNvPr>
            <p:cNvSpPr txBox="1"/>
            <p:nvPr/>
          </p:nvSpPr>
          <p:spPr>
            <a:xfrm>
              <a:off x="-1557139" y="20999668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Industrial</a:t>
              </a:r>
            </a:p>
          </p:txBody>
        </p:sp>
        <p:sp>
          <p:nvSpPr>
            <p:cNvPr id="541" name="CuadroTexto 540">
              <a:extLst>
                <a:ext uri="{FF2B5EF4-FFF2-40B4-BE49-F238E27FC236}">
                  <a16:creationId xmlns:a16="http://schemas.microsoft.com/office/drawing/2014/main" id="{26C19FF0-333B-630B-9AE2-FE00B75D6624}"/>
                </a:ext>
              </a:extLst>
            </p:cNvPr>
            <p:cNvSpPr txBox="1"/>
            <p:nvPr/>
          </p:nvSpPr>
          <p:spPr>
            <a:xfrm>
              <a:off x="-1711080" y="22012642"/>
              <a:ext cx="1944012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Catastral y Geodesia</a:t>
              </a:r>
            </a:p>
          </p:txBody>
        </p:sp>
        <p:sp>
          <p:nvSpPr>
            <p:cNvPr id="545" name="CuadroTexto 544">
              <a:extLst>
                <a:ext uri="{FF2B5EF4-FFF2-40B4-BE49-F238E27FC236}">
                  <a16:creationId xmlns:a16="http://schemas.microsoft.com/office/drawing/2014/main" id="{7DA67D1F-42DA-730C-2572-7EBCE60D4114}"/>
                </a:ext>
              </a:extLst>
            </p:cNvPr>
            <p:cNvSpPr txBox="1"/>
            <p:nvPr/>
          </p:nvSpPr>
          <p:spPr>
            <a:xfrm>
              <a:off x="-1540343" y="22977438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Eléctrica</a:t>
              </a:r>
            </a:p>
          </p:txBody>
        </p:sp>
        <p:sp>
          <p:nvSpPr>
            <p:cNvPr id="549" name="CuadroTexto 548">
              <a:extLst>
                <a:ext uri="{FF2B5EF4-FFF2-40B4-BE49-F238E27FC236}">
                  <a16:creationId xmlns:a16="http://schemas.microsoft.com/office/drawing/2014/main" id="{F22A1E4C-8EEB-5968-F058-344B4A8F80C8}"/>
                </a:ext>
              </a:extLst>
            </p:cNvPr>
            <p:cNvSpPr txBox="1"/>
            <p:nvPr/>
          </p:nvSpPr>
          <p:spPr>
            <a:xfrm>
              <a:off x="-1622175" y="23980707"/>
              <a:ext cx="187437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Ingeniería de Software</a:t>
              </a:r>
            </a:p>
          </p:txBody>
        </p:sp>
        <p:sp>
          <p:nvSpPr>
            <p:cNvPr id="553" name="CuadroTexto 552">
              <a:extLst>
                <a:ext uri="{FF2B5EF4-FFF2-40B4-BE49-F238E27FC236}">
                  <a16:creationId xmlns:a16="http://schemas.microsoft.com/office/drawing/2014/main" id="{AEE29C90-5597-00DE-5199-60517064BEB9}"/>
                </a:ext>
              </a:extLst>
            </p:cNvPr>
            <p:cNvSpPr txBox="1"/>
            <p:nvPr/>
          </p:nvSpPr>
          <p:spPr>
            <a:xfrm>
              <a:off x="-1699953" y="24934559"/>
              <a:ext cx="2056703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Higiene, Seguridad y Salud en el Trabajo</a:t>
              </a:r>
            </a:p>
          </p:txBody>
        </p:sp>
        <p:sp>
          <p:nvSpPr>
            <p:cNvPr id="557" name="CuadroTexto 556">
              <a:extLst>
                <a:ext uri="{FF2B5EF4-FFF2-40B4-BE49-F238E27FC236}">
                  <a16:creationId xmlns:a16="http://schemas.microsoft.com/office/drawing/2014/main" id="{1FA74BBA-90F5-02EF-1BAB-3C3C3319953C}"/>
                </a:ext>
              </a:extLst>
            </p:cNvPr>
            <p:cNvSpPr txBox="1"/>
            <p:nvPr/>
          </p:nvSpPr>
          <p:spPr>
            <a:xfrm>
              <a:off x="1969515" y="18821932"/>
              <a:ext cx="216235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Telecomunicaciones Móviles</a:t>
              </a:r>
            </a:p>
          </p:txBody>
        </p:sp>
        <p:sp>
          <p:nvSpPr>
            <p:cNvPr id="561" name="CuadroTexto 560">
              <a:extLst>
                <a:ext uri="{FF2B5EF4-FFF2-40B4-BE49-F238E27FC236}">
                  <a16:creationId xmlns:a16="http://schemas.microsoft.com/office/drawing/2014/main" id="{25483BDA-14EB-7293-5CD8-77DF710D2375}"/>
                </a:ext>
              </a:extLst>
            </p:cNvPr>
            <p:cNvSpPr txBox="1"/>
            <p:nvPr/>
          </p:nvSpPr>
          <p:spPr>
            <a:xfrm>
              <a:off x="5725935" y="18797963"/>
              <a:ext cx="1905252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Gerencia Integral de Proyectos</a:t>
              </a:r>
            </a:p>
          </p:txBody>
        </p:sp>
        <p:sp>
          <p:nvSpPr>
            <p:cNvPr id="565" name="CuadroTexto 564">
              <a:extLst>
                <a:ext uri="{FF2B5EF4-FFF2-40B4-BE49-F238E27FC236}">
                  <a16:creationId xmlns:a16="http://schemas.microsoft.com/office/drawing/2014/main" id="{455E4A9F-C00C-5278-6E09-CC39F994FB79}"/>
                </a:ext>
              </a:extLst>
            </p:cNvPr>
            <p:cNvSpPr txBox="1"/>
            <p:nvPr/>
          </p:nvSpPr>
          <p:spPr>
            <a:xfrm>
              <a:off x="2104340" y="19841146"/>
              <a:ext cx="1727569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Bioingeniería</a:t>
              </a:r>
            </a:p>
          </p:txBody>
        </p:sp>
        <p:sp>
          <p:nvSpPr>
            <p:cNvPr id="569" name="CuadroTexto 568">
              <a:extLst>
                <a:ext uri="{FF2B5EF4-FFF2-40B4-BE49-F238E27FC236}">
                  <a16:creationId xmlns:a16="http://schemas.microsoft.com/office/drawing/2014/main" id="{0BA8C6F5-4D13-2587-DAFE-9870FE82A299}"/>
                </a:ext>
              </a:extLst>
            </p:cNvPr>
            <p:cNvSpPr txBox="1"/>
            <p:nvPr/>
          </p:nvSpPr>
          <p:spPr>
            <a:xfrm>
              <a:off x="2063786" y="20530744"/>
              <a:ext cx="2004305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Informática y Automatización Industrial</a:t>
              </a:r>
            </a:p>
          </p:txBody>
        </p:sp>
        <p:sp>
          <p:nvSpPr>
            <p:cNvPr id="573" name="CuadroTexto 572">
              <a:extLst>
                <a:ext uri="{FF2B5EF4-FFF2-40B4-BE49-F238E27FC236}">
                  <a16:creationId xmlns:a16="http://schemas.microsoft.com/office/drawing/2014/main" id="{9CCB6BE2-F992-8ECC-FB11-C6510421F632}"/>
                </a:ext>
              </a:extLst>
            </p:cNvPr>
            <p:cNvSpPr txBox="1"/>
            <p:nvPr/>
          </p:nvSpPr>
          <p:spPr>
            <a:xfrm>
              <a:off x="2062164" y="21661279"/>
              <a:ext cx="1852758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Teleinformática</a:t>
              </a:r>
            </a:p>
          </p:txBody>
        </p:sp>
        <p:sp>
          <p:nvSpPr>
            <p:cNvPr id="577" name="CuadroTexto 576">
              <a:extLst>
                <a:ext uri="{FF2B5EF4-FFF2-40B4-BE49-F238E27FC236}">
                  <a16:creationId xmlns:a16="http://schemas.microsoft.com/office/drawing/2014/main" id="{7F81DAD4-6B9D-1A5F-3BA9-49AF8EFA0E02}"/>
                </a:ext>
              </a:extLst>
            </p:cNvPr>
            <p:cNvSpPr txBox="1"/>
            <p:nvPr/>
          </p:nvSpPr>
          <p:spPr>
            <a:xfrm>
              <a:off x="2151965" y="22574295"/>
              <a:ext cx="1688302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Avalúos</a:t>
              </a:r>
            </a:p>
          </p:txBody>
        </p:sp>
        <p:sp>
          <p:nvSpPr>
            <p:cNvPr id="581" name="CuadroTexto 580">
              <a:extLst>
                <a:ext uri="{FF2B5EF4-FFF2-40B4-BE49-F238E27FC236}">
                  <a16:creationId xmlns:a16="http://schemas.microsoft.com/office/drawing/2014/main" id="{3ECECACE-5F27-1FE7-CA5E-27CA9DB1C636}"/>
                </a:ext>
              </a:extLst>
            </p:cNvPr>
            <p:cNvSpPr txBox="1"/>
            <p:nvPr/>
          </p:nvSpPr>
          <p:spPr>
            <a:xfrm>
              <a:off x="2039733" y="23407663"/>
              <a:ext cx="1856818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Sistemas de Información Geográfica</a:t>
              </a:r>
            </a:p>
          </p:txBody>
        </p:sp>
        <p:sp>
          <p:nvSpPr>
            <p:cNvPr id="585" name="CuadroTexto 584">
              <a:extLst>
                <a:ext uri="{FF2B5EF4-FFF2-40B4-BE49-F238E27FC236}">
                  <a16:creationId xmlns:a16="http://schemas.microsoft.com/office/drawing/2014/main" id="{4B867DDB-830F-49D9-1D01-605EE068D29E}"/>
                </a:ext>
              </a:extLst>
            </p:cNvPr>
            <p:cNvSpPr txBox="1"/>
            <p:nvPr/>
          </p:nvSpPr>
          <p:spPr>
            <a:xfrm>
              <a:off x="2193276" y="24330200"/>
              <a:ext cx="157401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Proyectos Informáticos</a:t>
              </a:r>
            </a:p>
          </p:txBody>
        </p:sp>
        <p:sp>
          <p:nvSpPr>
            <p:cNvPr id="589" name="CuadroTexto 588">
              <a:extLst>
                <a:ext uri="{FF2B5EF4-FFF2-40B4-BE49-F238E27FC236}">
                  <a16:creationId xmlns:a16="http://schemas.microsoft.com/office/drawing/2014/main" id="{06E67F76-F713-F2E1-8F71-D337112A63EB}"/>
                </a:ext>
              </a:extLst>
            </p:cNvPr>
            <p:cNvSpPr txBox="1"/>
            <p:nvPr/>
          </p:nvSpPr>
          <p:spPr>
            <a:xfrm>
              <a:off x="2029511" y="25259525"/>
              <a:ext cx="175634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Gestión de Proyectos de Ingeniaría</a:t>
              </a:r>
            </a:p>
          </p:txBody>
        </p:sp>
        <p:sp>
          <p:nvSpPr>
            <p:cNvPr id="593" name="CuadroTexto 592">
              <a:extLst>
                <a:ext uri="{FF2B5EF4-FFF2-40B4-BE49-F238E27FC236}">
                  <a16:creationId xmlns:a16="http://schemas.microsoft.com/office/drawing/2014/main" id="{39A76CED-A3AA-6AEB-50D9-339E1CF09097}"/>
                </a:ext>
              </a:extLst>
            </p:cNvPr>
            <p:cNvSpPr txBox="1"/>
            <p:nvPr/>
          </p:nvSpPr>
          <p:spPr>
            <a:xfrm>
              <a:off x="1837800" y="26070846"/>
              <a:ext cx="2421957" cy="113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Ciencias de la Información y las Comunicaciones con Enf. en Ingeniería de Software</a:t>
              </a:r>
            </a:p>
          </p:txBody>
        </p:sp>
        <p:sp>
          <p:nvSpPr>
            <p:cNvPr id="597" name="CuadroTexto 596">
              <a:extLst>
                <a:ext uri="{FF2B5EF4-FFF2-40B4-BE49-F238E27FC236}">
                  <a16:creationId xmlns:a16="http://schemas.microsoft.com/office/drawing/2014/main" id="{4DDD991D-3D22-D0DF-5BF1-EAD684FBEC58}"/>
                </a:ext>
              </a:extLst>
            </p:cNvPr>
            <p:cNvSpPr txBox="1"/>
            <p:nvPr/>
          </p:nvSpPr>
          <p:spPr>
            <a:xfrm>
              <a:off x="5680363" y="19641408"/>
              <a:ext cx="2221040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Ciencias de la Información y las Comunicaciones Enf. en Geomática</a:t>
              </a:r>
            </a:p>
          </p:txBody>
        </p:sp>
        <p:sp>
          <p:nvSpPr>
            <p:cNvPr id="601" name="CuadroTexto 600">
              <a:extLst>
                <a:ext uri="{FF2B5EF4-FFF2-40B4-BE49-F238E27FC236}">
                  <a16:creationId xmlns:a16="http://schemas.microsoft.com/office/drawing/2014/main" id="{CDC8CC69-F819-024B-D360-E5AB7E040A68}"/>
                </a:ext>
              </a:extLst>
            </p:cNvPr>
            <p:cNvSpPr txBox="1"/>
            <p:nvPr/>
          </p:nvSpPr>
          <p:spPr>
            <a:xfrm>
              <a:off x="5683147" y="20734424"/>
              <a:ext cx="2133852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</a:t>
              </a:r>
              <a:r>
                <a:rPr lang="en-U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Telecomunicaciones</a:t>
              </a:r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Móviles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5" name="CuadroTexto 604">
              <a:extLst>
                <a:ext uri="{FF2B5EF4-FFF2-40B4-BE49-F238E27FC236}">
                  <a16:creationId xmlns:a16="http://schemas.microsoft.com/office/drawing/2014/main" id="{60B9A7DF-0B4B-5D78-ADD4-A7E59B920335}"/>
                </a:ext>
              </a:extLst>
            </p:cNvPr>
            <p:cNvSpPr txBox="1"/>
            <p:nvPr/>
          </p:nvSpPr>
          <p:spPr>
            <a:xfrm>
              <a:off x="5722720" y="21629628"/>
              <a:ext cx="201458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Maest. en Ingeniería Industrial</a:t>
              </a:r>
              <a:endParaRPr lang="es-CO" sz="1111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CuadroTexto 608">
              <a:extLst>
                <a:ext uri="{FF2B5EF4-FFF2-40B4-BE49-F238E27FC236}">
                  <a16:creationId xmlns:a16="http://schemas.microsoft.com/office/drawing/2014/main" id="{D7B29E2A-A044-513E-DA8E-37D7FF6C5645}"/>
                </a:ext>
              </a:extLst>
            </p:cNvPr>
            <p:cNvSpPr txBox="1"/>
            <p:nvPr/>
          </p:nvSpPr>
          <p:spPr>
            <a:xfrm>
              <a:off x="5252935" y="22470059"/>
              <a:ext cx="2822711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Ciencias de la Información y las Comunicaciones Enf. en Sistemas de Información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3" name="CuadroTexto 612">
              <a:extLst>
                <a:ext uri="{FF2B5EF4-FFF2-40B4-BE49-F238E27FC236}">
                  <a16:creationId xmlns:a16="http://schemas.microsoft.com/office/drawing/2014/main" id="{678B4498-3445-2CED-3C9F-4AAD37769536}"/>
                </a:ext>
              </a:extLst>
            </p:cNvPr>
            <p:cNvSpPr txBox="1"/>
            <p:nvPr/>
          </p:nvSpPr>
          <p:spPr>
            <a:xfrm>
              <a:off x="5568168" y="23471180"/>
              <a:ext cx="2455203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Ciencias de la Información y las Comunicaciones Enf. en Teleinformática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" name="CuadroTexto 616">
              <a:extLst>
                <a:ext uri="{FF2B5EF4-FFF2-40B4-BE49-F238E27FC236}">
                  <a16:creationId xmlns:a16="http://schemas.microsoft.com/office/drawing/2014/main" id="{D1431B6C-1713-63D0-7F1F-132B2253A1A8}"/>
                </a:ext>
              </a:extLst>
            </p:cNvPr>
            <p:cNvSpPr txBox="1"/>
            <p:nvPr/>
          </p:nvSpPr>
          <p:spPr>
            <a:xfrm>
              <a:off x="5555361" y="24522306"/>
              <a:ext cx="2224074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Ingeniaría – Enf. Ingeniería Electrónica/Eléctrica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" name="CuadroTexto 620">
              <a:extLst>
                <a:ext uri="{FF2B5EF4-FFF2-40B4-BE49-F238E27FC236}">
                  <a16:creationId xmlns:a16="http://schemas.microsoft.com/office/drawing/2014/main" id="{38401C06-6E63-CF02-5DF9-67B8BFB802E6}"/>
                </a:ext>
              </a:extLst>
            </p:cNvPr>
            <p:cNvSpPr txBox="1"/>
            <p:nvPr/>
          </p:nvSpPr>
          <p:spPr>
            <a:xfrm>
              <a:off x="5887067" y="25583000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Doctorado</a:t>
              </a:r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en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Ingeniería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8" name="CuadroTexto 627">
              <a:extLst>
                <a:ext uri="{FF2B5EF4-FFF2-40B4-BE49-F238E27FC236}">
                  <a16:creationId xmlns:a16="http://schemas.microsoft.com/office/drawing/2014/main" id="{DF367CB1-C079-9333-AF3E-C33AED6A2932}"/>
                </a:ext>
              </a:extLst>
            </p:cNvPr>
            <p:cNvSpPr txBox="1"/>
            <p:nvPr/>
          </p:nvSpPr>
          <p:spPr>
            <a:xfrm>
              <a:off x="2145563" y="16690979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Ingeniería</a:t>
              </a:r>
            </a:p>
          </p:txBody>
        </p:sp>
        <p:sp>
          <p:nvSpPr>
            <p:cNvPr id="632" name="CuadroTexto 631">
              <a:extLst>
                <a:ext uri="{FF2B5EF4-FFF2-40B4-BE49-F238E27FC236}">
                  <a16:creationId xmlns:a16="http://schemas.microsoft.com/office/drawing/2014/main" id="{E888EED7-6ED4-A593-A69D-FE518CE401E1}"/>
                </a:ext>
              </a:extLst>
            </p:cNvPr>
            <p:cNvSpPr txBox="1"/>
            <p:nvPr/>
          </p:nvSpPr>
          <p:spPr>
            <a:xfrm>
              <a:off x="5573758" y="16743002"/>
              <a:ext cx="2032352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636" name="CuadroTexto 635">
              <a:extLst>
                <a:ext uri="{FF2B5EF4-FFF2-40B4-BE49-F238E27FC236}">
                  <a16:creationId xmlns:a16="http://schemas.microsoft.com/office/drawing/2014/main" id="{0F8E4FF1-7410-29DE-4D28-6F53EAE8E8E3}"/>
                </a:ext>
              </a:extLst>
            </p:cNvPr>
            <p:cNvSpPr txBox="1"/>
            <p:nvPr/>
          </p:nvSpPr>
          <p:spPr>
            <a:xfrm>
              <a:off x="5828073" y="17619411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639" name="Conector recto 638">
              <a:extLst>
                <a:ext uri="{FF2B5EF4-FFF2-40B4-BE49-F238E27FC236}">
                  <a16:creationId xmlns:a16="http://schemas.microsoft.com/office/drawing/2014/main" id="{73651A22-D306-04BC-2B11-124A1F95E026}"/>
                </a:ext>
              </a:extLst>
            </p:cNvPr>
            <p:cNvCxnSpPr>
              <a:cxnSpLocks/>
            </p:cNvCxnSpPr>
            <p:nvPr/>
          </p:nvCxnSpPr>
          <p:spPr>
            <a:xfrm>
              <a:off x="2562705" y="15893747"/>
              <a:ext cx="5174" cy="62456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8" name="Conector recto 647">
              <a:extLst>
                <a:ext uri="{FF2B5EF4-FFF2-40B4-BE49-F238E27FC236}">
                  <a16:creationId xmlns:a16="http://schemas.microsoft.com/office/drawing/2014/main" id="{19EC7E50-04EE-43A0-FD43-D80E140E6721}"/>
                </a:ext>
              </a:extLst>
            </p:cNvPr>
            <p:cNvCxnSpPr>
              <a:cxnSpLocks/>
            </p:cNvCxnSpPr>
            <p:nvPr/>
          </p:nvCxnSpPr>
          <p:spPr>
            <a:xfrm>
              <a:off x="2560101" y="17345139"/>
              <a:ext cx="7778" cy="122039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1" name="Conector recto 650">
              <a:extLst>
                <a:ext uri="{FF2B5EF4-FFF2-40B4-BE49-F238E27FC236}">
                  <a16:creationId xmlns:a16="http://schemas.microsoft.com/office/drawing/2014/main" id="{0267EAE6-DC4B-0E7E-373C-F5FB78744DB2}"/>
                </a:ext>
              </a:extLst>
            </p:cNvPr>
            <p:cNvCxnSpPr>
              <a:cxnSpLocks/>
            </p:cNvCxnSpPr>
            <p:nvPr/>
          </p:nvCxnSpPr>
          <p:spPr>
            <a:xfrm>
              <a:off x="-3038934" y="18565534"/>
              <a:ext cx="0" cy="668166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3" name="Conector recto 652">
              <a:extLst>
                <a:ext uri="{FF2B5EF4-FFF2-40B4-BE49-F238E27FC236}">
                  <a16:creationId xmlns:a16="http://schemas.microsoft.com/office/drawing/2014/main" id="{EF1B233B-B402-FB08-9D28-671B9EDC25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409" y="18558431"/>
              <a:ext cx="845" cy="793414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4" name="Conector recto 653">
              <a:extLst>
                <a:ext uri="{FF2B5EF4-FFF2-40B4-BE49-F238E27FC236}">
                  <a16:creationId xmlns:a16="http://schemas.microsoft.com/office/drawing/2014/main" id="{E2C38B32-AB5C-986A-F0BA-1A03310DA7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968" y="18565540"/>
              <a:ext cx="4061" cy="724988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Conector recto 657">
              <a:extLst>
                <a:ext uri="{FF2B5EF4-FFF2-40B4-BE49-F238E27FC236}">
                  <a16:creationId xmlns:a16="http://schemas.microsoft.com/office/drawing/2014/main" id="{080BF0A7-2FF9-3623-8060-775346A40EEE}"/>
                </a:ext>
              </a:extLst>
            </p:cNvPr>
            <p:cNvCxnSpPr>
              <a:cxnSpLocks/>
            </p:cNvCxnSpPr>
            <p:nvPr/>
          </p:nvCxnSpPr>
          <p:spPr>
            <a:xfrm>
              <a:off x="-3038920" y="18566674"/>
              <a:ext cx="74160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4" name="Conector recto 663">
              <a:extLst>
                <a:ext uri="{FF2B5EF4-FFF2-40B4-BE49-F238E27FC236}">
                  <a16:creationId xmlns:a16="http://schemas.microsoft.com/office/drawing/2014/main" id="{CF74CDDF-58D7-1800-86C1-692A50C26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2237" y="17867725"/>
              <a:ext cx="222137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9" name="Conector recto 668">
              <a:extLst>
                <a:ext uri="{FF2B5EF4-FFF2-40B4-BE49-F238E27FC236}">
                  <a16:creationId xmlns:a16="http://schemas.microsoft.com/office/drawing/2014/main" id="{4137A735-A37B-6C65-7D7C-5051CB3FA9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2631" y="16897521"/>
              <a:ext cx="635183" cy="757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72" name="Conector recto 671">
              <a:extLst>
                <a:ext uri="{FF2B5EF4-FFF2-40B4-BE49-F238E27FC236}">
                  <a16:creationId xmlns:a16="http://schemas.microsoft.com/office/drawing/2014/main" id="{ABA263C0-9CA3-3030-FBB7-2A02D8F66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040566" y="25233993"/>
              <a:ext cx="521709" cy="131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4" name="Conector recto 673">
              <a:extLst>
                <a:ext uri="{FF2B5EF4-FFF2-40B4-BE49-F238E27FC236}">
                  <a16:creationId xmlns:a16="http://schemas.microsoft.com/office/drawing/2014/main" id="{A875887A-B60D-BA64-D8DF-42194AFCBF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8036" y="21995331"/>
              <a:ext cx="4102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5" name="Conector recto 674">
              <a:extLst>
                <a:ext uri="{FF2B5EF4-FFF2-40B4-BE49-F238E27FC236}">
                  <a16:creationId xmlns:a16="http://schemas.microsoft.com/office/drawing/2014/main" id="{7D470821-2D14-D10A-C91F-E5E20C8C7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133" y="19142318"/>
              <a:ext cx="3455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6" name="Conector recto 675">
              <a:extLst>
                <a:ext uri="{FF2B5EF4-FFF2-40B4-BE49-F238E27FC236}">
                  <a16:creationId xmlns:a16="http://schemas.microsoft.com/office/drawing/2014/main" id="{B771FEDC-B1CA-9D5F-AAA9-16D66EFC3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034" y="21041572"/>
              <a:ext cx="40617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7" name="Conector recto 676">
              <a:extLst>
                <a:ext uri="{FF2B5EF4-FFF2-40B4-BE49-F238E27FC236}">
                  <a16:creationId xmlns:a16="http://schemas.microsoft.com/office/drawing/2014/main" id="{D171D9DC-25C3-3F51-C9C6-D4DD2802B3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974" y="20084699"/>
              <a:ext cx="41510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8" name="Conector recto 677">
              <a:extLst>
                <a:ext uri="{FF2B5EF4-FFF2-40B4-BE49-F238E27FC236}">
                  <a16:creationId xmlns:a16="http://schemas.microsoft.com/office/drawing/2014/main" id="{DC7BDE24-6EEA-338A-5458-1647F39B2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5166" y="19134872"/>
              <a:ext cx="36312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7" name="Conector recto 686">
              <a:extLst>
                <a:ext uri="{FF2B5EF4-FFF2-40B4-BE49-F238E27FC236}">
                  <a16:creationId xmlns:a16="http://schemas.microsoft.com/office/drawing/2014/main" id="{AB9AE91A-8B16-E6D9-0DD2-1469BEE04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608" y="21887420"/>
              <a:ext cx="45133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8" name="Conector recto 687">
              <a:extLst>
                <a:ext uri="{FF2B5EF4-FFF2-40B4-BE49-F238E27FC236}">
                  <a16:creationId xmlns:a16="http://schemas.microsoft.com/office/drawing/2014/main" id="{1D3E48D2-B69E-D061-17A8-F071322564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040573" y="20222930"/>
              <a:ext cx="41062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9" name="Conector recto 688">
              <a:extLst>
                <a:ext uri="{FF2B5EF4-FFF2-40B4-BE49-F238E27FC236}">
                  <a16:creationId xmlns:a16="http://schemas.microsoft.com/office/drawing/2014/main" id="{3E20C4E8-3CB6-7525-0AFA-8941F6B105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042724" y="19125347"/>
              <a:ext cx="41278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0" name="Conector recto 689">
              <a:extLst>
                <a:ext uri="{FF2B5EF4-FFF2-40B4-BE49-F238E27FC236}">
                  <a16:creationId xmlns:a16="http://schemas.microsoft.com/office/drawing/2014/main" id="{F4928E89-9113-6362-935C-1DAEACBD3E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860" y="20091314"/>
              <a:ext cx="34577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1" name="Conector recto 690">
              <a:extLst>
                <a:ext uri="{FF2B5EF4-FFF2-40B4-BE49-F238E27FC236}">
                  <a16:creationId xmlns:a16="http://schemas.microsoft.com/office/drawing/2014/main" id="{C162D855-E5E2-0529-90B9-B11B2A8312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245" y="20986805"/>
              <a:ext cx="3479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4" name="Conector recto 703">
              <a:extLst>
                <a:ext uri="{FF2B5EF4-FFF2-40B4-BE49-F238E27FC236}">
                  <a16:creationId xmlns:a16="http://schemas.microsoft.com/office/drawing/2014/main" id="{2BEFECB8-498B-2B28-806E-3D33238C15B2}"/>
                </a:ext>
              </a:extLst>
            </p:cNvPr>
            <p:cNvCxnSpPr>
              <a:cxnSpLocks/>
            </p:cNvCxnSpPr>
            <p:nvPr/>
          </p:nvCxnSpPr>
          <p:spPr>
            <a:xfrm>
              <a:off x="747595" y="22804604"/>
              <a:ext cx="317614" cy="25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5" name="Conector recto 704">
              <a:extLst>
                <a:ext uri="{FF2B5EF4-FFF2-40B4-BE49-F238E27FC236}">
                  <a16:creationId xmlns:a16="http://schemas.microsoft.com/office/drawing/2014/main" id="{6287DAD5-5BC9-C9DC-A257-DB1F726BB3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8511" y="23902847"/>
              <a:ext cx="4102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6" name="Conector recto 705">
              <a:extLst>
                <a:ext uri="{FF2B5EF4-FFF2-40B4-BE49-F238E27FC236}">
                  <a16:creationId xmlns:a16="http://schemas.microsoft.com/office/drawing/2014/main" id="{5E5AD185-3F96-D24C-7846-00713B7276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6632" y="22949084"/>
              <a:ext cx="40211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7" name="Conector recto 706">
              <a:extLst>
                <a:ext uri="{FF2B5EF4-FFF2-40B4-BE49-F238E27FC236}">
                  <a16:creationId xmlns:a16="http://schemas.microsoft.com/office/drawing/2014/main" id="{C5F9EFDD-9672-F348-8466-EE4E0E657FC1}"/>
                </a:ext>
              </a:extLst>
            </p:cNvPr>
            <p:cNvCxnSpPr>
              <a:cxnSpLocks/>
            </p:cNvCxnSpPr>
            <p:nvPr/>
          </p:nvCxnSpPr>
          <p:spPr>
            <a:xfrm>
              <a:off x="-3042732" y="22238312"/>
              <a:ext cx="40257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8" name="Conector recto 707">
              <a:extLst>
                <a:ext uri="{FF2B5EF4-FFF2-40B4-BE49-F238E27FC236}">
                  <a16:creationId xmlns:a16="http://schemas.microsoft.com/office/drawing/2014/main" id="{88B4F323-C5BB-EDD8-D145-372D5B1E5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042732" y="21235352"/>
              <a:ext cx="40257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3" name="Conector recto 722">
              <a:extLst>
                <a:ext uri="{FF2B5EF4-FFF2-40B4-BE49-F238E27FC236}">
                  <a16:creationId xmlns:a16="http://schemas.microsoft.com/office/drawing/2014/main" id="{8482D9A5-B947-8AB8-2A09-55D25A886ABF}"/>
                </a:ext>
              </a:extLst>
            </p:cNvPr>
            <p:cNvCxnSpPr>
              <a:cxnSpLocks/>
            </p:cNvCxnSpPr>
            <p:nvPr/>
          </p:nvCxnSpPr>
          <p:spPr>
            <a:xfrm>
              <a:off x="757120" y="24639842"/>
              <a:ext cx="31355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4" name="Conector recto 723">
              <a:extLst>
                <a:ext uri="{FF2B5EF4-FFF2-40B4-BE49-F238E27FC236}">
                  <a16:creationId xmlns:a16="http://schemas.microsoft.com/office/drawing/2014/main" id="{ED1A9430-5BC6-5F5C-A88A-B6D4878DB3BA}"/>
                </a:ext>
              </a:extLst>
            </p:cNvPr>
            <p:cNvCxnSpPr>
              <a:cxnSpLocks/>
            </p:cNvCxnSpPr>
            <p:nvPr/>
          </p:nvCxnSpPr>
          <p:spPr>
            <a:xfrm>
              <a:off x="-3035120" y="23222221"/>
              <a:ext cx="38475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5" name="Conector recto 724">
              <a:extLst>
                <a:ext uri="{FF2B5EF4-FFF2-40B4-BE49-F238E27FC236}">
                  <a16:creationId xmlns:a16="http://schemas.microsoft.com/office/drawing/2014/main" id="{32AF7550-1092-CDA0-A54B-5123289CC23F}"/>
                </a:ext>
              </a:extLst>
            </p:cNvPr>
            <p:cNvCxnSpPr>
              <a:cxnSpLocks/>
            </p:cNvCxnSpPr>
            <p:nvPr/>
          </p:nvCxnSpPr>
          <p:spPr>
            <a:xfrm>
              <a:off x="757120" y="23723995"/>
              <a:ext cx="31761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6" name="Conector recto 725">
              <a:extLst>
                <a:ext uri="{FF2B5EF4-FFF2-40B4-BE49-F238E27FC236}">
                  <a16:creationId xmlns:a16="http://schemas.microsoft.com/office/drawing/2014/main" id="{01BC53B8-7279-BD7A-39BE-10E502E7601A}"/>
                </a:ext>
              </a:extLst>
            </p:cNvPr>
            <p:cNvCxnSpPr>
              <a:cxnSpLocks/>
            </p:cNvCxnSpPr>
            <p:nvPr/>
          </p:nvCxnSpPr>
          <p:spPr>
            <a:xfrm>
              <a:off x="4368986" y="25815313"/>
              <a:ext cx="4102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7" name="Conector recto 726">
              <a:extLst>
                <a:ext uri="{FF2B5EF4-FFF2-40B4-BE49-F238E27FC236}">
                  <a16:creationId xmlns:a16="http://schemas.microsoft.com/office/drawing/2014/main" id="{E8217465-80F8-9291-10FA-D177909249ED}"/>
                </a:ext>
              </a:extLst>
            </p:cNvPr>
            <p:cNvCxnSpPr>
              <a:cxnSpLocks/>
            </p:cNvCxnSpPr>
            <p:nvPr/>
          </p:nvCxnSpPr>
          <p:spPr>
            <a:xfrm>
              <a:off x="4367582" y="24856606"/>
              <a:ext cx="40211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8" name="Conector recto 737">
              <a:extLst>
                <a:ext uri="{FF2B5EF4-FFF2-40B4-BE49-F238E27FC236}">
                  <a16:creationId xmlns:a16="http://schemas.microsoft.com/office/drawing/2014/main" id="{4CA39AB7-DC39-01A3-0099-32209BA0605E}"/>
                </a:ext>
              </a:extLst>
            </p:cNvPr>
            <p:cNvCxnSpPr>
              <a:cxnSpLocks/>
            </p:cNvCxnSpPr>
            <p:nvPr/>
          </p:nvCxnSpPr>
          <p:spPr>
            <a:xfrm>
              <a:off x="-3040566" y="24288756"/>
              <a:ext cx="39021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Conector recto 738">
              <a:extLst>
                <a:ext uri="{FF2B5EF4-FFF2-40B4-BE49-F238E27FC236}">
                  <a16:creationId xmlns:a16="http://schemas.microsoft.com/office/drawing/2014/main" id="{02C3A19D-9116-6BD5-637E-3AD5F45F6203}"/>
                </a:ext>
              </a:extLst>
            </p:cNvPr>
            <p:cNvCxnSpPr>
              <a:cxnSpLocks/>
            </p:cNvCxnSpPr>
            <p:nvPr/>
          </p:nvCxnSpPr>
          <p:spPr>
            <a:xfrm>
              <a:off x="743194" y="25557012"/>
              <a:ext cx="30438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915" name="Imagen 914">
              <a:extLst>
                <a:ext uri="{FF2B5EF4-FFF2-40B4-BE49-F238E27FC236}">
                  <a16:creationId xmlns:a16="http://schemas.microsoft.com/office/drawing/2014/main" id="{FB79551E-7C07-FB80-71D3-FCE102A7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0927" y="24491757"/>
              <a:ext cx="3161251" cy="1032486"/>
            </a:xfrm>
            <a:prstGeom prst="rect">
              <a:avLst/>
            </a:prstGeom>
          </p:spPr>
        </p:pic>
        <p:pic>
          <p:nvPicPr>
            <p:cNvPr id="916" name="Imagen 915">
              <a:extLst>
                <a:ext uri="{FF2B5EF4-FFF2-40B4-BE49-F238E27FC236}">
                  <a16:creationId xmlns:a16="http://schemas.microsoft.com/office/drawing/2014/main" id="{48D5E72B-7C2C-633A-F78E-1D5E49062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0927" y="23528468"/>
              <a:ext cx="3161251" cy="1032486"/>
            </a:xfrm>
            <a:prstGeom prst="rect">
              <a:avLst/>
            </a:prstGeom>
          </p:spPr>
        </p:pic>
        <p:pic>
          <p:nvPicPr>
            <p:cNvPr id="917" name="Imagen 916">
              <a:extLst>
                <a:ext uri="{FF2B5EF4-FFF2-40B4-BE49-F238E27FC236}">
                  <a16:creationId xmlns:a16="http://schemas.microsoft.com/office/drawing/2014/main" id="{D476E90C-50BD-50EE-138F-7A180A303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938" y="22581186"/>
              <a:ext cx="3161251" cy="1032486"/>
            </a:xfrm>
            <a:prstGeom prst="rect">
              <a:avLst/>
            </a:prstGeom>
          </p:spPr>
        </p:pic>
        <p:pic>
          <p:nvPicPr>
            <p:cNvPr id="918" name="Imagen 917">
              <a:extLst>
                <a:ext uri="{FF2B5EF4-FFF2-40B4-BE49-F238E27FC236}">
                  <a16:creationId xmlns:a16="http://schemas.microsoft.com/office/drawing/2014/main" id="{E9E47A62-FE9B-1457-D103-BB845E12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452" y="21630476"/>
              <a:ext cx="3161251" cy="1032486"/>
            </a:xfrm>
            <a:prstGeom prst="rect">
              <a:avLst/>
            </a:prstGeom>
          </p:spPr>
        </p:pic>
        <p:pic>
          <p:nvPicPr>
            <p:cNvPr id="919" name="Imagen 918">
              <a:extLst>
                <a:ext uri="{FF2B5EF4-FFF2-40B4-BE49-F238E27FC236}">
                  <a16:creationId xmlns:a16="http://schemas.microsoft.com/office/drawing/2014/main" id="{530B0B26-1EBE-391E-7A52-B6DEF18A8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452" y="20686248"/>
              <a:ext cx="3161251" cy="1032486"/>
            </a:xfrm>
            <a:prstGeom prst="rect">
              <a:avLst/>
            </a:prstGeom>
          </p:spPr>
        </p:pic>
        <p:pic>
          <p:nvPicPr>
            <p:cNvPr id="920" name="Imagen 919">
              <a:extLst>
                <a:ext uri="{FF2B5EF4-FFF2-40B4-BE49-F238E27FC236}">
                  <a16:creationId xmlns:a16="http://schemas.microsoft.com/office/drawing/2014/main" id="{EBC3E7DD-240C-859B-50F8-B7BDD1C2D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6267" y="19710330"/>
              <a:ext cx="3161251" cy="1032486"/>
            </a:xfrm>
            <a:prstGeom prst="rect">
              <a:avLst/>
            </a:prstGeom>
          </p:spPr>
        </p:pic>
        <p:pic>
          <p:nvPicPr>
            <p:cNvPr id="921" name="Imagen 920">
              <a:extLst>
                <a:ext uri="{FF2B5EF4-FFF2-40B4-BE49-F238E27FC236}">
                  <a16:creationId xmlns:a16="http://schemas.microsoft.com/office/drawing/2014/main" id="{6C6102E6-3556-8049-B15F-1970132D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7622" y="18760503"/>
              <a:ext cx="3161251" cy="1032486"/>
            </a:xfrm>
            <a:prstGeom prst="rect">
              <a:avLst/>
            </a:prstGeom>
          </p:spPr>
        </p:pic>
        <p:pic>
          <p:nvPicPr>
            <p:cNvPr id="922" name="Imagen 921">
              <a:extLst>
                <a:ext uri="{FF2B5EF4-FFF2-40B4-BE49-F238E27FC236}">
                  <a16:creationId xmlns:a16="http://schemas.microsoft.com/office/drawing/2014/main" id="{468219BC-281A-9711-1950-9584946E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5317" y="17560172"/>
              <a:ext cx="3161251" cy="1032486"/>
            </a:xfrm>
            <a:prstGeom prst="rect">
              <a:avLst/>
            </a:prstGeom>
          </p:spPr>
        </p:pic>
        <p:pic>
          <p:nvPicPr>
            <p:cNvPr id="923" name="Imagen 922">
              <a:extLst>
                <a:ext uri="{FF2B5EF4-FFF2-40B4-BE49-F238E27FC236}">
                  <a16:creationId xmlns:a16="http://schemas.microsoft.com/office/drawing/2014/main" id="{CB8FB03D-5975-BA88-443E-5711D2CD1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522" y="16523151"/>
              <a:ext cx="3161251" cy="1032486"/>
            </a:xfrm>
            <a:prstGeom prst="rect">
              <a:avLst/>
            </a:prstGeom>
          </p:spPr>
        </p:pic>
        <p:pic>
          <p:nvPicPr>
            <p:cNvPr id="924" name="Imagen 923">
              <a:extLst>
                <a:ext uri="{FF2B5EF4-FFF2-40B4-BE49-F238E27FC236}">
                  <a16:creationId xmlns:a16="http://schemas.microsoft.com/office/drawing/2014/main" id="{2F599BA0-A4CD-B03F-711B-AAC3B170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5302" y="18777469"/>
              <a:ext cx="3161251" cy="1032486"/>
            </a:xfrm>
            <a:prstGeom prst="rect">
              <a:avLst/>
            </a:prstGeom>
          </p:spPr>
        </p:pic>
        <p:pic>
          <p:nvPicPr>
            <p:cNvPr id="925" name="Imagen 924">
              <a:extLst>
                <a:ext uri="{FF2B5EF4-FFF2-40B4-BE49-F238E27FC236}">
                  <a16:creationId xmlns:a16="http://schemas.microsoft.com/office/drawing/2014/main" id="{2568DCDB-479A-4513-42B9-CEED25C4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877" y="19697885"/>
              <a:ext cx="3161251" cy="1032486"/>
            </a:xfrm>
            <a:prstGeom prst="rect">
              <a:avLst/>
            </a:prstGeom>
          </p:spPr>
        </p:pic>
        <p:pic>
          <p:nvPicPr>
            <p:cNvPr id="926" name="Imagen 925">
              <a:extLst>
                <a:ext uri="{FF2B5EF4-FFF2-40B4-BE49-F238E27FC236}">
                  <a16:creationId xmlns:a16="http://schemas.microsoft.com/office/drawing/2014/main" id="{DA76F968-79EE-7ABF-47DF-7B3383C5D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409" y="20602906"/>
              <a:ext cx="3161251" cy="1032486"/>
            </a:xfrm>
            <a:prstGeom prst="rect">
              <a:avLst/>
            </a:prstGeom>
          </p:spPr>
        </p:pic>
        <p:pic>
          <p:nvPicPr>
            <p:cNvPr id="927" name="Imagen 926">
              <a:extLst>
                <a:ext uri="{FF2B5EF4-FFF2-40B4-BE49-F238E27FC236}">
                  <a16:creationId xmlns:a16="http://schemas.microsoft.com/office/drawing/2014/main" id="{876348E2-7561-C2C3-6A18-A94726734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4801" y="21518341"/>
              <a:ext cx="3161251" cy="1032486"/>
            </a:xfrm>
            <a:prstGeom prst="rect">
              <a:avLst/>
            </a:prstGeom>
          </p:spPr>
        </p:pic>
        <p:pic>
          <p:nvPicPr>
            <p:cNvPr id="928" name="Imagen 927">
              <a:extLst>
                <a:ext uri="{FF2B5EF4-FFF2-40B4-BE49-F238E27FC236}">
                  <a16:creationId xmlns:a16="http://schemas.microsoft.com/office/drawing/2014/main" id="{D5C37CC7-4936-135C-B8E8-17170579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6925" y="22442284"/>
              <a:ext cx="3161251" cy="1032486"/>
            </a:xfrm>
            <a:prstGeom prst="rect">
              <a:avLst/>
            </a:prstGeom>
          </p:spPr>
        </p:pic>
        <p:pic>
          <p:nvPicPr>
            <p:cNvPr id="929" name="Imagen 928">
              <a:extLst>
                <a:ext uri="{FF2B5EF4-FFF2-40B4-BE49-F238E27FC236}">
                  <a16:creationId xmlns:a16="http://schemas.microsoft.com/office/drawing/2014/main" id="{2D8AF8B1-C104-E535-887D-23E55D335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450" y="23359145"/>
              <a:ext cx="3161251" cy="1032486"/>
            </a:xfrm>
            <a:prstGeom prst="rect">
              <a:avLst/>
            </a:prstGeom>
          </p:spPr>
        </p:pic>
        <p:pic>
          <p:nvPicPr>
            <p:cNvPr id="930" name="Imagen 929">
              <a:extLst>
                <a:ext uri="{FF2B5EF4-FFF2-40B4-BE49-F238E27FC236}">
                  <a16:creationId xmlns:a16="http://schemas.microsoft.com/office/drawing/2014/main" id="{CAE754B0-2DAF-515D-B7D9-E35304902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1444" y="24274988"/>
              <a:ext cx="3126548" cy="1032486"/>
            </a:xfrm>
            <a:prstGeom prst="rect">
              <a:avLst/>
            </a:prstGeom>
          </p:spPr>
        </p:pic>
        <p:pic>
          <p:nvPicPr>
            <p:cNvPr id="931" name="Imagen 930">
              <a:extLst>
                <a:ext uri="{FF2B5EF4-FFF2-40B4-BE49-F238E27FC236}">
                  <a16:creationId xmlns:a16="http://schemas.microsoft.com/office/drawing/2014/main" id="{CE4EEF0D-6006-2688-99E8-11C3F2130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8808" y="25192168"/>
              <a:ext cx="3131263" cy="1032486"/>
            </a:xfrm>
            <a:prstGeom prst="rect">
              <a:avLst/>
            </a:prstGeom>
          </p:spPr>
        </p:pic>
        <p:pic>
          <p:nvPicPr>
            <p:cNvPr id="932" name="Imagen 931">
              <a:extLst>
                <a:ext uri="{FF2B5EF4-FFF2-40B4-BE49-F238E27FC236}">
                  <a16:creationId xmlns:a16="http://schemas.microsoft.com/office/drawing/2014/main" id="{4C1ED988-9BA4-B126-7346-C80E134CC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4268" y="26108015"/>
              <a:ext cx="3125804" cy="1032486"/>
            </a:xfrm>
            <a:prstGeom prst="rect">
              <a:avLst/>
            </a:prstGeom>
          </p:spPr>
        </p:pic>
        <p:pic>
          <p:nvPicPr>
            <p:cNvPr id="933" name="Imagen 932">
              <a:extLst>
                <a:ext uri="{FF2B5EF4-FFF2-40B4-BE49-F238E27FC236}">
                  <a16:creationId xmlns:a16="http://schemas.microsoft.com/office/drawing/2014/main" id="{4204F14A-021F-F643-EB5B-27CC76F7A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716" y="24908311"/>
              <a:ext cx="3161251" cy="1032486"/>
            </a:xfrm>
            <a:prstGeom prst="rect">
              <a:avLst/>
            </a:prstGeom>
          </p:spPr>
        </p:pic>
        <p:sp>
          <p:nvSpPr>
            <p:cNvPr id="934" name="CuadroTexto 933">
              <a:extLst>
                <a:ext uri="{FF2B5EF4-FFF2-40B4-BE49-F238E27FC236}">
                  <a16:creationId xmlns:a16="http://schemas.microsoft.com/office/drawing/2014/main" id="{839A7353-4E44-C421-7891-7E678C3522BD}"/>
                </a:ext>
              </a:extLst>
            </p:cNvPr>
            <p:cNvSpPr txBox="1"/>
            <p:nvPr/>
          </p:nvSpPr>
          <p:spPr>
            <a:xfrm>
              <a:off x="9937941" y="19128887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Física</a:t>
              </a:r>
            </a:p>
          </p:txBody>
        </p:sp>
        <p:sp>
          <p:nvSpPr>
            <p:cNvPr id="935" name="CuadroTexto 934">
              <a:extLst>
                <a:ext uri="{FF2B5EF4-FFF2-40B4-BE49-F238E27FC236}">
                  <a16:creationId xmlns:a16="http://schemas.microsoft.com/office/drawing/2014/main" id="{60388B1A-E22C-7F86-A596-509BFC9B7AEF}"/>
                </a:ext>
              </a:extLst>
            </p:cNvPr>
            <p:cNvSpPr txBox="1"/>
            <p:nvPr/>
          </p:nvSpPr>
          <p:spPr>
            <a:xfrm>
              <a:off x="9784544" y="20254158"/>
              <a:ext cx="1574011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P A I E P</a:t>
              </a:r>
            </a:p>
          </p:txBody>
        </p:sp>
        <p:sp>
          <p:nvSpPr>
            <p:cNvPr id="937" name="CuadroTexto 936">
              <a:extLst>
                <a:ext uri="{FF2B5EF4-FFF2-40B4-BE49-F238E27FC236}">
                  <a16:creationId xmlns:a16="http://schemas.microsoft.com/office/drawing/2014/main" id="{BF43ABDF-3030-40D8-BA49-F1493DF8E92D}"/>
                </a:ext>
              </a:extLst>
            </p:cNvPr>
            <p:cNvSpPr txBox="1"/>
            <p:nvPr/>
          </p:nvSpPr>
          <p:spPr>
            <a:xfrm>
              <a:off x="9876488" y="21068300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 Biología</a:t>
              </a:r>
            </a:p>
          </p:txBody>
        </p:sp>
        <p:sp>
          <p:nvSpPr>
            <p:cNvPr id="939" name="CuadroTexto 938">
              <a:extLst>
                <a:ext uri="{FF2B5EF4-FFF2-40B4-BE49-F238E27FC236}">
                  <a16:creationId xmlns:a16="http://schemas.microsoft.com/office/drawing/2014/main" id="{1178AD7A-DC5E-AACC-2D6E-5B7F647F935D}"/>
                </a:ext>
              </a:extLst>
            </p:cNvPr>
            <p:cNvSpPr txBox="1"/>
            <p:nvPr/>
          </p:nvSpPr>
          <p:spPr>
            <a:xfrm>
              <a:off x="9635831" y="22138688"/>
              <a:ext cx="1758645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Matemáticas</a:t>
              </a:r>
            </a:p>
          </p:txBody>
        </p:sp>
        <p:sp>
          <p:nvSpPr>
            <p:cNvPr id="940" name="CuadroTexto 939">
              <a:extLst>
                <a:ext uri="{FF2B5EF4-FFF2-40B4-BE49-F238E27FC236}">
                  <a16:creationId xmlns:a16="http://schemas.microsoft.com/office/drawing/2014/main" id="{2E776ABF-D721-3F78-5FB5-5DA307E773D0}"/>
                </a:ext>
              </a:extLst>
            </p:cNvPr>
            <p:cNvSpPr txBox="1"/>
            <p:nvPr/>
          </p:nvSpPr>
          <p:spPr>
            <a:xfrm>
              <a:off x="9717172" y="23147057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Química</a:t>
              </a:r>
            </a:p>
          </p:txBody>
        </p:sp>
        <p:sp>
          <p:nvSpPr>
            <p:cNvPr id="941" name="CuadroTexto 940">
              <a:extLst>
                <a:ext uri="{FF2B5EF4-FFF2-40B4-BE49-F238E27FC236}">
                  <a16:creationId xmlns:a16="http://schemas.microsoft.com/office/drawing/2014/main" id="{50A5A819-7F7B-D86A-427D-5B377FDD3DFB}"/>
                </a:ext>
              </a:extLst>
            </p:cNvPr>
            <p:cNvSpPr txBox="1"/>
            <p:nvPr/>
          </p:nvSpPr>
          <p:spPr>
            <a:xfrm>
              <a:off x="9758765" y="24115432"/>
              <a:ext cx="157401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Ciencias Sociales</a:t>
              </a:r>
            </a:p>
          </p:txBody>
        </p:sp>
        <p:sp>
          <p:nvSpPr>
            <p:cNvPr id="942" name="CuadroTexto 941">
              <a:extLst>
                <a:ext uri="{FF2B5EF4-FFF2-40B4-BE49-F238E27FC236}">
                  <a16:creationId xmlns:a16="http://schemas.microsoft.com/office/drawing/2014/main" id="{424651B8-E98A-A008-3CBD-320514C90CE3}"/>
                </a:ext>
              </a:extLst>
            </p:cNvPr>
            <p:cNvSpPr txBox="1"/>
            <p:nvPr/>
          </p:nvSpPr>
          <p:spPr>
            <a:xfrm>
              <a:off x="9547985" y="25179051"/>
              <a:ext cx="2154163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Comunicación Social y Periodismo</a:t>
              </a:r>
            </a:p>
          </p:txBody>
        </p:sp>
        <p:sp>
          <p:nvSpPr>
            <p:cNvPr id="943" name="CuadroTexto 942">
              <a:extLst>
                <a:ext uri="{FF2B5EF4-FFF2-40B4-BE49-F238E27FC236}">
                  <a16:creationId xmlns:a16="http://schemas.microsoft.com/office/drawing/2014/main" id="{D24B6077-FF74-3D1E-D636-6E0A603C9A9D}"/>
                </a:ext>
              </a:extLst>
            </p:cNvPr>
            <p:cNvSpPr txBox="1"/>
            <p:nvPr/>
          </p:nvSpPr>
          <p:spPr>
            <a:xfrm>
              <a:off x="13163494" y="18929770"/>
              <a:ext cx="206784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</a:t>
              </a:r>
              <a:r>
                <a:rPr lang="es-ES_tradnl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s-ES_tradnl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Humanidades y Lengua Castellana</a:t>
              </a:r>
              <a:endParaRPr lang="es-CO" sz="111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4" name="CuadroTexto 943">
              <a:extLst>
                <a:ext uri="{FF2B5EF4-FFF2-40B4-BE49-F238E27FC236}">
                  <a16:creationId xmlns:a16="http://schemas.microsoft.com/office/drawing/2014/main" id="{F2F1116B-FEFB-B0F9-436B-B89184AF301A}"/>
                </a:ext>
              </a:extLst>
            </p:cNvPr>
            <p:cNvSpPr txBox="1"/>
            <p:nvPr/>
          </p:nvSpPr>
          <p:spPr>
            <a:xfrm>
              <a:off x="17006701" y="18914633"/>
              <a:ext cx="1905252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Educación Ext. Guajira</a:t>
              </a:r>
            </a:p>
          </p:txBody>
        </p:sp>
        <p:sp>
          <p:nvSpPr>
            <p:cNvPr id="945" name="CuadroTexto 944">
              <a:extLst>
                <a:ext uri="{FF2B5EF4-FFF2-40B4-BE49-F238E27FC236}">
                  <a16:creationId xmlns:a16="http://schemas.microsoft.com/office/drawing/2014/main" id="{CDE963B6-3ED9-418C-6E52-1E4FFFFFAE45}"/>
                </a:ext>
              </a:extLst>
            </p:cNvPr>
            <p:cNvSpPr txBox="1"/>
            <p:nvPr/>
          </p:nvSpPr>
          <p:spPr>
            <a:xfrm>
              <a:off x="13497075" y="19897581"/>
              <a:ext cx="172756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Educación en Tecnología</a:t>
              </a:r>
            </a:p>
          </p:txBody>
        </p:sp>
        <p:sp>
          <p:nvSpPr>
            <p:cNvPr id="946" name="CuadroTexto 945">
              <a:extLst>
                <a:ext uri="{FF2B5EF4-FFF2-40B4-BE49-F238E27FC236}">
                  <a16:creationId xmlns:a16="http://schemas.microsoft.com/office/drawing/2014/main" id="{5B505C05-2171-1353-DCDA-B6C851739587}"/>
                </a:ext>
              </a:extLst>
            </p:cNvPr>
            <p:cNvSpPr txBox="1"/>
            <p:nvPr/>
          </p:nvSpPr>
          <p:spPr>
            <a:xfrm>
              <a:off x="13250615" y="20734990"/>
              <a:ext cx="211920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Educación y Gestión Ambiental</a:t>
              </a:r>
            </a:p>
          </p:txBody>
        </p:sp>
        <p:sp>
          <p:nvSpPr>
            <p:cNvPr id="947" name="CuadroTexto 946">
              <a:extLst>
                <a:ext uri="{FF2B5EF4-FFF2-40B4-BE49-F238E27FC236}">
                  <a16:creationId xmlns:a16="http://schemas.microsoft.com/office/drawing/2014/main" id="{F4205A8C-F1AC-65CD-36C8-B11A6A5C5201}"/>
                </a:ext>
              </a:extLst>
            </p:cNvPr>
            <p:cNvSpPr txBox="1"/>
            <p:nvPr/>
          </p:nvSpPr>
          <p:spPr>
            <a:xfrm>
              <a:off x="13093799" y="21719015"/>
              <a:ext cx="2420342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Desarrollo </a:t>
              </a:r>
              <a:r>
                <a:rPr lang="es-CO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Humano con Énf.</a:t>
              </a:r>
              <a:br>
                <a:rPr lang="es-CO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s-CO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 Procesos Afectivos</a:t>
              </a:r>
              <a:endParaRPr lang="es-CO" sz="111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8" name="CuadroTexto 947">
              <a:extLst>
                <a:ext uri="{FF2B5EF4-FFF2-40B4-BE49-F238E27FC236}">
                  <a16:creationId xmlns:a16="http://schemas.microsoft.com/office/drawing/2014/main" id="{97A28FCC-EE55-8EFB-2E09-E02C4F7691B8}"/>
                </a:ext>
              </a:extLst>
            </p:cNvPr>
            <p:cNvSpPr txBox="1"/>
            <p:nvPr/>
          </p:nvSpPr>
          <p:spPr>
            <a:xfrm>
              <a:off x="13198343" y="22592921"/>
              <a:ext cx="2293526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Gerencia de Proyectos Educativos Institucionales</a:t>
              </a:r>
            </a:p>
          </p:txBody>
        </p:sp>
        <p:sp>
          <p:nvSpPr>
            <p:cNvPr id="949" name="CuadroTexto 948">
              <a:extLst>
                <a:ext uri="{FF2B5EF4-FFF2-40B4-BE49-F238E27FC236}">
                  <a16:creationId xmlns:a16="http://schemas.microsoft.com/office/drawing/2014/main" id="{05F4F2F4-023C-0B07-55F8-AB22166BA12A}"/>
                </a:ext>
              </a:extLst>
            </p:cNvPr>
            <p:cNvSpPr txBox="1"/>
            <p:nvPr/>
          </p:nvSpPr>
          <p:spPr>
            <a:xfrm>
              <a:off x="13391878" y="23529012"/>
              <a:ext cx="1856818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Infancia, Cultura y Desarrollo</a:t>
              </a:r>
            </a:p>
          </p:txBody>
        </p:sp>
        <p:sp>
          <p:nvSpPr>
            <p:cNvPr id="950" name="CuadroTexto 949">
              <a:extLst>
                <a:ext uri="{FF2B5EF4-FFF2-40B4-BE49-F238E27FC236}">
                  <a16:creationId xmlns:a16="http://schemas.microsoft.com/office/drawing/2014/main" id="{A9593F0D-FFC6-43CE-3979-B4EE3C3D9D5E}"/>
                </a:ext>
              </a:extLst>
            </p:cNvPr>
            <p:cNvSpPr txBox="1"/>
            <p:nvPr/>
          </p:nvSpPr>
          <p:spPr>
            <a:xfrm>
              <a:off x="13215767" y="24465151"/>
              <a:ext cx="2030767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Educación y Gestión Ambiental</a:t>
              </a:r>
            </a:p>
          </p:txBody>
        </p:sp>
        <p:sp>
          <p:nvSpPr>
            <p:cNvPr id="951" name="CuadroTexto 950">
              <a:extLst>
                <a:ext uri="{FF2B5EF4-FFF2-40B4-BE49-F238E27FC236}">
                  <a16:creationId xmlns:a16="http://schemas.microsoft.com/office/drawing/2014/main" id="{3EEF5057-3E9D-C662-E78A-2B91A0DFD797}"/>
                </a:ext>
              </a:extLst>
            </p:cNvPr>
            <p:cNvSpPr txBox="1"/>
            <p:nvPr/>
          </p:nvSpPr>
          <p:spPr>
            <a:xfrm>
              <a:off x="13250615" y="25416483"/>
              <a:ext cx="1955753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Educación Ciencias Sociales</a:t>
              </a:r>
            </a:p>
          </p:txBody>
        </p:sp>
        <p:sp>
          <p:nvSpPr>
            <p:cNvPr id="952" name="CuadroTexto 951">
              <a:extLst>
                <a:ext uri="{FF2B5EF4-FFF2-40B4-BE49-F238E27FC236}">
                  <a16:creationId xmlns:a16="http://schemas.microsoft.com/office/drawing/2014/main" id="{75124969-BD74-711F-64EA-0163FA8C0234}"/>
                </a:ext>
              </a:extLst>
            </p:cNvPr>
            <p:cNvSpPr txBox="1"/>
            <p:nvPr/>
          </p:nvSpPr>
          <p:spPr>
            <a:xfrm>
              <a:off x="13163494" y="26313040"/>
              <a:ext cx="2238168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Educación Comunicación Intercultural</a:t>
              </a:r>
            </a:p>
          </p:txBody>
        </p:sp>
        <p:sp>
          <p:nvSpPr>
            <p:cNvPr id="953" name="CuadroTexto 952">
              <a:extLst>
                <a:ext uri="{FF2B5EF4-FFF2-40B4-BE49-F238E27FC236}">
                  <a16:creationId xmlns:a16="http://schemas.microsoft.com/office/drawing/2014/main" id="{22E49F3C-8FDB-1879-DD64-29F20309808A}"/>
                </a:ext>
              </a:extLst>
            </p:cNvPr>
            <p:cNvSpPr txBox="1"/>
            <p:nvPr/>
          </p:nvSpPr>
          <p:spPr>
            <a:xfrm>
              <a:off x="16942512" y="19903175"/>
              <a:ext cx="2067354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Pedagogía de la Lengua Materna</a:t>
              </a:r>
            </a:p>
          </p:txBody>
        </p:sp>
        <p:sp>
          <p:nvSpPr>
            <p:cNvPr id="954" name="CuadroTexto 953">
              <a:extLst>
                <a:ext uri="{FF2B5EF4-FFF2-40B4-BE49-F238E27FC236}">
                  <a16:creationId xmlns:a16="http://schemas.microsoft.com/office/drawing/2014/main" id="{E843D7BC-7735-980B-036D-A624C59006A3}"/>
                </a:ext>
              </a:extLst>
            </p:cNvPr>
            <p:cNvSpPr txBox="1"/>
            <p:nvPr/>
          </p:nvSpPr>
          <p:spPr>
            <a:xfrm>
              <a:off x="17107193" y="20877184"/>
              <a:ext cx="189803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Educación para la Paz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5" name="CuadroTexto 954">
              <a:extLst>
                <a:ext uri="{FF2B5EF4-FFF2-40B4-BE49-F238E27FC236}">
                  <a16:creationId xmlns:a16="http://schemas.microsoft.com/office/drawing/2014/main" id="{EB89DA7D-9455-18C7-40D1-29BB8EE6F934}"/>
                </a:ext>
              </a:extLst>
            </p:cNvPr>
            <p:cNvSpPr txBox="1"/>
            <p:nvPr/>
          </p:nvSpPr>
          <p:spPr>
            <a:xfrm>
              <a:off x="17014947" y="21824395"/>
              <a:ext cx="201458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Maest. en Comunicación Educación</a:t>
              </a:r>
              <a:endParaRPr lang="es-CO" sz="1111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6" name="CuadroTexto 955">
              <a:extLst>
                <a:ext uri="{FF2B5EF4-FFF2-40B4-BE49-F238E27FC236}">
                  <a16:creationId xmlns:a16="http://schemas.microsoft.com/office/drawing/2014/main" id="{7B87A150-1097-9C11-A6C4-79E31BED83FC}"/>
                </a:ext>
              </a:extLst>
            </p:cNvPr>
            <p:cNvSpPr txBox="1"/>
            <p:nvPr/>
          </p:nvSpPr>
          <p:spPr>
            <a:xfrm>
              <a:off x="16998340" y="22771801"/>
              <a:ext cx="2075343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Educación en Tecnología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7" name="CuadroTexto 956">
              <a:extLst>
                <a:ext uri="{FF2B5EF4-FFF2-40B4-BE49-F238E27FC236}">
                  <a16:creationId xmlns:a16="http://schemas.microsoft.com/office/drawing/2014/main" id="{479A23F9-935E-5A17-2DD0-AD044205F8B1}"/>
                </a:ext>
              </a:extLst>
            </p:cNvPr>
            <p:cNvSpPr txBox="1"/>
            <p:nvPr/>
          </p:nvSpPr>
          <p:spPr>
            <a:xfrm>
              <a:off x="17044966" y="23692726"/>
              <a:ext cx="1940953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Educación en Matemáticas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8" name="CuadroTexto 957">
              <a:extLst>
                <a:ext uri="{FF2B5EF4-FFF2-40B4-BE49-F238E27FC236}">
                  <a16:creationId xmlns:a16="http://schemas.microsoft.com/office/drawing/2014/main" id="{F20AF0FF-49AE-6BD1-88D6-C22D3C80352A}"/>
                </a:ext>
              </a:extLst>
            </p:cNvPr>
            <p:cNvSpPr txBox="1"/>
            <p:nvPr/>
          </p:nvSpPr>
          <p:spPr>
            <a:xfrm>
              <a:off x="19230044" y="24399155"/>
              <a:ext cx="575547" cy="51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555" b="1" dirty="0">
                  <a:solidFill>
                    <a:schemeClr val="bg1"/>
                  </a:solidFill>
                </a:rPr>
                <a:t>GESTIÓN ACADÉMICA</a:t>
              </a:r>
            </a:p>
          </p:txBody>
        </p:sp>
        <p:sp>
          <p:nvSpPr>
            <p:cNvPr id="959" name="CuadroTexto 958">
              <a:extLst>
                <a:ext uri="{FF2B5EF4-FFF2-40B4-BE49-F238E27FC236}">
                  <a16:creationId xmlns:a16="http://schemas.microsoft.com/office/drawing/2014/main" id="{34BBB1D4-DDD6-0671-FE37-345747D3396B}"/>
                </a:ext>
              </a:extLst>
            </p:cNvPr>
            <p:cNvSpPr txBox="1"/>
            <p:nvPr/>
          </p:nvSpPr>
          <p:spPr>
            <a:xfrm>
              <a:off x="16804089" y="24618877"/>
              <a:ext cx="2304886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Investigación Social Interdisciplinaria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0" name="CuadroTexto 959">
              <a:extLst>
                <a:ext uri="{FF2B5EF4-FFF2-40B4-BE49-F238E27FC236}">
                  <a16:creationId xmlns:a16="http://schemas.microsoft.com/office/drawing/2014/main" id="{37FDE691-4EA4-95EE-312D-26E6B6170230}"/>
                </a:ext>
              </a:extLst>
            </p:cNvPr>
            <p:cNvSpPr txBox="1"/>
            <p:nvPr/>
          </p:nvSpPr>
          <p:spPr>
            <a:xfrm>
              <a:off x="17014231" y="25728174"/>
              <a:ext cx="1934080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</a:t>
              </a:r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en Infancia y Cultura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1" name="CuadroTexto 960">
              <a:extLst>
                <a:ext uri="{FF2B5EF4-FFF2-40B4-BE49-F238E27FC236}">
                  <a16:creationId xmlns:a16="http://schemas.microsoft.com/office/drawing/2014/main" id="{01CDAAD8-AEC9-454E-2D76-BD2F0F771B42}"/>
                </a:ext>
              </a:extLst>
            </p:cNvPr>
            <p:cNvSpPr txBox="1"/>
            <p:nvPr/>
          </p:nvSpPr>
          <p:spPr>
            <a:xfrm>
              <a:off x="13353507" y="16728702"/>
              <a:ext cx="174151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de Ciencias y Educación</a:t>
              </a:r>
            </a:p>
          </p:txBody>
        </p:sp>
        <p:sp>
          <p:nvSpPr>
            <p:cNvPr id="962" name="CuadroTexto 961">
              <a:extLst>
                <a:ext uri="{FF2B5EF4-FFF2-40B4-BE49-F238E27FC236}">
                  <a16:creationId xmlns:a16="http://schemas.microsoft.com/office/drawing/2014/main" id="{5791A5D4-56DB-5D8F-190F-0030F1588BB6}"/>
                </a:ext>
              </a:extLst>
            </p:cNvPr>
            <p:cNvSpPr txBox="1"/>
            <p:nvPr/>
          </p:nvSpPr>
          <p:spPr>
            <a:xfrm>
              <a:off x="16856893" y="16880598"/>
              <a:ext cx="2032352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963" name="CuadroTexto 962">
              <a:extLst>
                <a:ext uri="{FF2B5EF4-FFF2-40B4-BE49-F238E27FC236}">
                  <a16:creationId xmlns:a16="http://schemas.microsoft.com/office/drawing/2014/main" id="{BE5379F9-B62E-182E-2B35-A2567F4A295B}"/>
                </a:ext>
              </a:extLst>
            </p:cNvPr>
            <p:cNvSpPr txBox="1"/>
            <p:nvPr/>
          </p:nvSpPr>
          <p:spPr>
            <a:xfrm>
              <a:off x="17182234" y="17833168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964" name="Conector recto 963">
              <a:extLst>
                <a:ext uri="{FF2B5EF4-FFF2-40B4-BE49-F238E27FC236}">
                  <a16:creationId xmlns:a16="http://schemas.microsoft.com/office/drawing/2014/main" id="{81BA193F-7BD2-7DB7-A4E2-EFDC43F38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54945" y="17477473"/>
              <a:ext cx="2604" cy="12447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5" name="Conector recto 964">
              <a:extLst>
                <a:ext uri="{FF2B5EF4-FFF2-40B4-BE49-F238E27FC236}">
                  <a16:creationId xmlns:a16="http://schemas.microsoft.com/office/drawing/2014/main" id="{CDDF876F-EEAA-0940-448F-8166A1A87BF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7175" y="18709825"/>
              <a:ext cx="10116" cy="886788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6" name="Conector recto 965">
              <a:extLst>
                <a:ext uri="{FF2B5EF4-FFF2-40B4-BE49-F238E27FC236}">
                  <a16:creationId xmlns:a16="http://schemas.microsoft.com/office/drawing/2014/main" id="{AC22D3D1-543C-DC5D-8EDE-01ED282519FE}"/>
                </a:ext>
              </a:extLst>
            </p:cNvPr>
            <p:cNvCxnSpPr>
              <a:cxnSpLocks/>
            </p:cNvCxnSpPr>
            <p:nvPr/>
          </p:nvCxnSpPr>
          <p:spPr>
            <a:xfrm>
              <a:off x="15656884" y="18709824"/>
              <a:ext cx="46787" cy="1017284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7" name="Conector recto 966">
              <a:extLst>
                <a:ext uri="{FF2B5EF4-FFF2-40B4-BE49-F238E27FC236}">
                  <a16:creationId xmlns:a16="http://schemas.microsoft.com/office/drawing/2014/main" id="{14D17518-F984-C20C-9324-F9C87F0FD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50629" y="18076410"/>
              <a:ext cx="222137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8" name="Conector recto 967">
              <a:extLst>
                <a:ext uri="{FF2B5EF4-FFF2-40B4-BE49-F238E27FC236}">
                  <a16:creationId xmlns:a16="http://schemas.microsoft.com/office/drawing/2014/main" id="{03AEA031-837C-75C4-4A2B-3339FD8EB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00072" y="17039390"/>
              <a:ext cx="635183" cy="757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9" name="Conector recto 968">
              <a:extLst>
                <a:ext uri="{FF2B5EF4-FFF2-40B4-BE49-F238E27FC236}">
                  <a16:creationId xmlns:a16="http://schemas.microsoft.com/office/drawing/2014/main" id="{F330D429-0CCF-4484-E8B4-2F5ADFAA8E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66423" y="22146720"/>
              <a:ext cx="4102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0" name="Conector recto 969">
              <a:extLst>
                <a:ext uri="{FF2B5EF4-FFF2-40B4-BE49-F238E27FC236}">
                  <a16:creationId xmlns:a16="http://schemas.microsoft.com/office/drawing/2014/main" id="{0ACA9D07-23DE-FA65-99BB-F2CEA5629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6001" y="19303237"/>
              <a:ext cx="34550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1" name="Conector recto 970">
              <a:extLst>
                <a:ext uri="{FF2B5EF4-FFF2-40B4-BE49-F238E27FC236}">
                  <a16:creationId xmlns:a16="http://schemas.microsoft.com/office/drawing/2014/main" id="{0DA5EDFC-FB92-F743-6DC5-7B690A436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60958" y="21202486"/>
              <a:ext cx="40617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2" name="Conector recto 971">
              <a:extLst>
                <a:ext uri="{FF2B5EF4-FFF2-40B4-BE49-F238E27FC236}">
                  <a16:creationId xmlns:a16="http://schemas.microsoft.com/office/drawing/2014/main" id="{230DB44E-02F3-ADFC-FE7B-49A874823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56885" y="20236093"/>
              <a:ext cx="41510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3" name="Conector recto 972">
              <a:extLst>
                <a:ext uri="{FF2B5EF4-FFF2-40B4-BE49-F238E27FC236}">
                  <a16:creationId xmlns:a16="http://schemas.microsoft.com/office/drawing/2014/main" id="{3B093A09-4E31-6544-0AE0-75F08EF720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62604" y="19267216"/>
              <a:ext cx="40123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4" name="Conector recto 973">
              <a:extLst>
                <a:ext uri="{FF2B5EF4-FFF2-40B4-BE49-F238E27FC236}">
                  <a16:creationId xmlns:a16="http://schemas.microsoft.com/office/drawing/2014/main" id="{F45606BA-0A2E-C009-CFA5-9ACFCC8EA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45055" y="22029285"/>
              <a:ext cx="335964" cy="530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5" name="Conector recto 974">
              <a:extLst>
                <a:ext uri="{FF2B5EF4-FFF2-40B4-BE49-F238E27FC236}">
                  <a16:creationId xmlns:a16="http://schemas.microsoft.com/office/drawing/2014/main" id="{126076D8-B68D-9460-D4C9-526030378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4783" y="20214128"/>
              <a:ext cx="34577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6" name="Conector recto 975">
              <a:extLst>
                <a:ext uri="{FF2B5EF4-FFF2-40B4-BE49-F238E27FC236}">
                  <a16:creationId xmlns:a16="http://schemas.microsoft.com/office/drawing/2014/main" id="{A2D6141B-EC45-7982-8116-EAA5029EB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6693" y="21128669"/>
              <a:ext cx="3479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7" name="Conector recto 976">
              <a:extLst>
                <a:ext uri="{FF2B5EF4-FFF2-40B4-BE49-F238E27FC236}">
                  <a16:creationId xmlns:a16="http://schemas.microsoft.com/office/drawing/2014/main" id="{881D5457-1D3A-C0C8-3936-32A9A30DBC2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5511" y="22955987"/>
              <a:ext cx="317614" cy="25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8" name="Conector recto 977">
              <a:extLst>
                <a:ext uri="{FF2B5EF4-FFF2-40B4-BE49-F238E27FC236}">
                  <a16:creationId xmlns:a16="http://schemas.microsoft.com/office/drawing/2014/main" id="{DF5C09A7-560A-F559-EAEE-1F9F7B950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66423" y="24054236"/>
              <a:ext cx="4102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9" name="Conector recto 978">
              <a:extLst>
                <a:ext uri="{FF2B5EF4-FFF2-40B4-BE49-F238E27FC236}">
                  <a16:creationId xmlns:a16="http://schemas.microsoft.com/office/drawing/2014/main" id="{36B473CA-B492-2DF0-F135-129EE50213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62504" y="23097424"/>
              <a:ext cx="40211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0" name="Conector recto 979">
              <a:extLst>
                <a:ext uri="{FF2B5EF4-FFF2-40B4-BE49-F238E27FC236}">
                  <a16:creationId xmlns:a16="http://schemas.microsoft.com/office/drawing/2014/main" id="{453D68B2-8B54-7739-B036-B87587E06BBD}"/>
                </a:ext>
              </a:extLst>
            </p:cNvPr>
            <p:cNvCxnSpPr>
              <a:cxnSpLocks/>
            </p:cNvCxnSpPr>
            <p:nvPr/>
          </p:nvCxnSpPr>
          <p:spPr>
            <a:xfrm>
              <a:off x="12054561" y="24791231"/>
              <a:ext cx="3135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1" name="Conector recto 980">
              <a:extLst>
                <a:ext uri="{FF2B5EF4-FFF2-40B4-BE49-F238E27FC236}">
                  <a16:creationId xmlns:a16="http://schemas.microsoft.com/office/drawing/2014/main" id="{B2CC615F-6C0B-1C38-E1B3-65F15175DB3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036" y="23884908"/>
              <a:ext cx="31761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2" name="Conector recto 981">
              <a:extLst>
                <a:ext uri="{FF2B5EF4-FFF2-40B4-BE49-F238E27FC236}">
                  <a16:creationId xmlns:a16="http://schemas.microsoft.com/office/drawing/2014/main" id="{31A583AA-AFAC-3470-15AA-0F4B3A55FEA9}"/>
                </a:ext>
              </a:extLst>
            </p:cNvPr>
            <p:cNvCxnSpPr>
              <a:cxnSpLocks/>
            </p:cNvCxnSpPr>
            <p:nvPr/>
          </p:nvCxnSpPr>
          <p:spPr>
            <a:xfrm>
              <a:off x="15685473" y="25976325"/>
              <a:ext cx="4102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3" name="Conector recto 982">
              <a:extLst>
                <a:ext uri="{FF2B5EF4-FFF2-40B4-BE49-F238E27FC236}">
                  <a16:creationId xmlns:a16="http://schemas.microsoft.com/office/drawing/2014/main" id="{FA9F917C-6C71-9CC3-8BBC-6876B0B7BED3}"/>
                </a:ext>
              </a:extLst>
            </p:cNvPr>
            <p:cNvCxnSpPr>
              <a:cxnSpLocks/>
            </p:cNvCxnSpPr>
            <p:nvPr/>
          </p:nvCxnSpPr>
          <p:spPr>
            <a:xfrm>
              <a:off x="15665018" y="25007995"/>
              <a:ext cx="40211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4" name="Conector recto 983">
              <a:extLst>
                <a:ext uri="{FF2B5EF4-FFF2-40B4-BE49-F238E27FC236}">
                  <a16:creationId xmlns:a16="http://schemas.microsoft.com/office/drawing/2014/main" id="{377FC30D-FE09-1339-9394-7AE4B33F1E06}"/>
                </a:ext>
              </a:extLst>
            </p:cNvPr>
            <p:cNvCxnSpPr>
              <a:cxnSpLocks/>
            </p:cNvCxnSpPr>
            <p:nvPr/>
          </p:nvCxnSpPr>
          <p:spPr>
            <a:xfrm>
              <a:off x="12031100" y="25708406"/>
              <a:ext cx="304384" cy="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5" name="Conector recto 984">
              <a:extLst>
                <a:ext uri="{FF2B5EF4-FFF2-40B4-BE49-F238E27FC236}">
                  <a16:creationId xmlns:a16="http://schemas.microsoft.com/office/drawing/2014/main" id="{578DAD33-B0F1-71E6-5C99-900A5BD1CBDB}"/>
                </a:ext>
              </a:extLst>
            </p:cNvPr>
            <p:cNvCxnSpPr>
              <a:cxnSpLocks/>
            </p:cNvCxnSpPr>
            <p:nvPr/>
          </p:nvCxnSpPr>
          <p:spPr>
            <a:xfrm>
              <a:off x="12046695" y="26622952"/>
              <a:ext cx="303773" cy="13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4" name="Conector recto 993">
              <a:extLst>
                <a:ext uri="{FF2B5EF4-FFF2-40B4-BE49-F238E27FC236}">
                  <a16:creationId xmlns:a16="http://schemas.microsoft.com/office/drawing/2014/main" id="{D7348EA7-B9F1-FF70-752A-02A8F7493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8828" y="18709825"/>
              <a:ext cx="7433777" cy="319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5" name="Conector recto 994">
              <a:extLst>
                <a:ext uri="{FF2B5EF4-FFF2-40B4-BE49-F238E27FC236}">
                  <a16:creationId xmlns:a16="http://schemas.microsoft.com/office/drawing/2014/main" id="{36E2A812-32B7-58E8-9E89-6B714A042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6222" y="18709824"/>
              <a:ext cx="6406" cy="105374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6" name="Conector recto 995">
              <a:extLst>
                <a:ext uri="{FF2B5EF4-FFF2-40B4-BE49-F238E27FC236}">
                  <a16:creationId xmlns:a16="http://schemas.microsoft.com/office/drawing/2014/main" id="{681366ED-2799-6A78-6DFF-0DC8F95B6E28}"/>
                </a:ext>
              </a:extLst>
            </p:cNvPr>
            <p:cNvCxnSpPr>
              <a:cxnSpLocks/>
            </p:cNvCxnSpPr>
            <p:nvPr/>
          </p:nvCxnSpPr>
          <p:spPr>
            <a:xfrm>
              <a:off x="8219302" y="25419314"/>
              <a:ext cx="429138" cy="52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7" name="Conector recto 996">
              <a:extLst>
                <a:ext uri="{FF2B5EF4-FFF2-40B4-BE49-F238E27FC236}">
                  <a16:creationId xmlns:a16="http://schemas.microsoft.com/office/drawing/2014/main" id="{3A6D0682-83F6-4073-6B84-AC0ED665B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7878" y="20367374"/>
              <a:ext cx="43664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8" name="Conector recto 997">
              <a:extLst>
                <a:ext uri="{FF2B5EF4-FFF2-40B4-BE49-F238E27FC236}">
                  <a16:creationId xmlns:a16="http://schemas.microsoft.com/office/drawing/2014/main" id="{7F16DAC2-0129-D2BF-016B-75A890BBB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8352" y="19291126"/>
              <a:ext cx="42913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Conector recto 998">
              <a:extLst>
                <a:ext uri="{FF2B5EF4-FFF2-40B4-BE49-F238E27FC236}">
                  <a16:creationId xmlns:a16="http://schemas.microsoft.com/office/drawing/2014/main" id="{A17EF934-5965-0D9E-F8A4-2E69BC05335A}"/>
                </a:ext>
              </a:extLst>
            </p:cNvPr>
            <p:cNvCxnSpPr>
              <a:cxnSpLocks/>
            </p:cNvCxnSpPr>
            <p:nvPr/>
          </p:nvCxnSpPr>
          <p:spPr>
            <a:xfrm>
              <a:off x="8228827" y="22397494"/>
              <a:ext cx="42273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0" name="Conector recto 999">
              <a:extLst>
                <a:ext uri="{FF2B5EF4-FFF2-40B4-BE49-F238E27FC236}">
                  <a16:creationId xmlns:a16="http://schemas.microsoft.com/office/drawing/2014/main" id="{EEA6886F-7EF6-F9AA-7113-9D1848A10B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7879" y="21389830"/>
              <a:ext cx="42203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1" name="Conector recto 1000">
              <a:extLst>
                <a:ext uri="{FF2B5EF4-FFF2-40B4-BE49-F238E27FC236}">
                  <a16:creationId xmlns:a16="http://schemas.microsoft.com/office/drawing/2014/main" id="{CF3480F7-5C7C-F9BD-F41F-EB8706CE8669}"/>
                </a:ext>
              </a:extLst>
            </p:cNvPr>
            <p:cNvCxnSpPr>
              <a:cxnSpLocks/>
            </p:cNvCxnSpPr>
            <p:nvPr/>
          </p:nvCxnSpPr>
          <p:spPr>
            <a:xfrm>
              <a:off x="8228827" y="23371221"/>
              <a:ext cx="42913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2" name="Conector recto 1001">
              <a:extLst>
                <a:ext uri="{FF2B5EF4-FFF2-40B4-BE49-F238E27FC236}">
                  <a16:creationId xmlns:a16="http://schemas.microsoft.com/office/drawing/2014/main" id="{57AE7F9D-542B-D4F1-5B1D-3F89F3A6E952}"/>
                </a:ext>
              </a:extLst>
            </p:cNvPr>
            <p:cNvCxnSpPr>
              <a:cxnSpLocks/>
            </p:cNvCxnSpPr>
            <p:nvPr/>
          </p:nvCxnSpPr>
          <p:spPr>
            <a:xfrm>
              <a:off x="8228827" y="24449669"/>
              <a:ext cx="42203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Imagen 1029">
              <a:extLst>
                <a:ext uri="{FF2B5EF4-FFF2-40B4-BE49-F238E27FC236}">
                  <a16:creationId xmlns:a16="http://schemas.microsoft.com/office/drawing/2014/main" id="{2EC5EF93-418C-4A4C-4694-A4EEA5968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117" y="25866201"/>
              <a:ext cx="3017538" cy="1032486"/>
            </a:xfrm>
            <a:prstGeom prst="rect">
              <a:avLst/>
            </a:prstGeom>
          </p:spPr>
        </p:pic>
        <p:pic>
          <p:nvPicPr>
            <p:cNvPr id="1031" name="Imagen 1030">
              <a:extLst>
                <a:ext uri="{FF2B5EF4-FFF2-40B4-BE49-F238E27FC236}">
                  <a16:creationId xmlns:a16="http://schemas.microsoft.com/office/drawing/2014/main" id="{904B9575-7467-9C52-7FD3-B754A9C35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067" y="26815221"/>
              <a:ext cx="3082428" cy="1032486"/>
            </a:xfrm>
            <a:prstGeom prst="rect">
              <a:avLst/>
            </a:prstGeom>
          </p:spPr>
        </p:pic>
        <p:pic>
          <p:nvPicPr>
            <p:cNvPr id="1032" name="Imagen 1031">
              <a:extLst>
                <a:ext uri="{FF2B5EF4-FFF2-40B4-BE49-F238E27FC236}">
                  <a16:creationId xmlns:a16="http://schemas.microsoft.com/office/drawing/2014/main" id="{536EB647-D853-0A98-B829-28059368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116" y="27773111"/>
              <a:ext cx="3027901" cy="1032486"/>
            </a:xfrm>
            <a:prstGeom prst="rect">
              <a:avLst/>
            </a:prstGeom>
          </p:spPr>
        </p:pic>
        <p:pic>
          <p:nvPicPr>
            <p:cNvPr id="1033" name="Imagen 1032">
              <a:extLst>
                <a:ext uri="{FF2B5EF4-FFF2-40B4-BE49-F238E27FC236}">
                  <a16:creationId xmlns:a16="http://schemas.microsoft.com/office/drawing/2014/main" id="{E3A48D30-6C4D-9205-200D-33D00DAC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117" y="28731001"/>
              <a:ext cx="2988036" cy="1032486"/>
            </a:xfrm>
            <a:prstGeom prst="rect">
              <a:avLst/>
            </a:prstGeom>
          </p:spPr>
        </p:pic>
        <p:sp>
          <p:nvSpPr>
            <p:cNvPr id="1034" name="CuadroTexto 1033">
              <a:extLst>
                <a:ext uri="{FF2B5EF4-FFF2-40B4-BE49-F238E27FC236}">
                  <a16:creationId xmlns:a16="http://schemas.microsoft.com/office/drawing/2014/main" id="{D0C81C87-E846-F00C-BF2C-2CE40C76DDD8}"/>
                </a:ext>
              </a:extLst>
            </p:cNvPr>
            <p:cNvSpPr txBox="1"/>
            <p:nvPr/>
          </p:nvSpPr>
          <p:spPr>
            <a:xfrm>
              <a:off x="9626100" y="28912079"/>
              <a:ext cx="1915126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Licenciatura</a:t>
              </a:r>
              <a:r>
                <a:rPr lang="es-ES_tradnl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en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s-ES_tradnl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Educación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s-ES_tradnl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Infantil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5" name="CuadroTexto 1034">
              <a:extLst>
                <a:ext uri="{FF2B5EF4-FFF2-40B4-BE49-F238E27FC236}">
                  <a16:creationId xmlns:a16="http://schemas.microsoft.com/office/drawing/2014/main" id="{31502FB0-CF33-B202-8A03-620233862DD6}"/>
                </a:ext>
              </a:extLst>
            </p:cNvPr>
            <p:cNvSpPr txBox="1"/>
            <p:nvPr/>
          </p:nvSpPr>
          <p:spPr>
            <a:xfrm>
              <a:off x="9699250" y="27963791"/>
              <a:ext cx="1915126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11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Licenciatura en Educación Artística</a:t>
              </a:r>
              <a:endParaRPr lang="es-CO" sz="1111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" name="CuadroTexto 1035">
              <a:extLst>
                <a:ext uri="{FF2B5EF4-FFF2-40B4-BE49-F238E27FC236}">
                  <a16:creationId xmlns:a16="http://schemas.microsoft.com/office/drawing/2014/main" id="{6ED6AF9E-2068-2BC2-D5CE-B3410F8D9494}"/>
                </a:ext>
              </a:extLst>
            </p:cNvPr>
            <p:cNvSpPr txBox="1"/>
            <p:nvPr/>
          </p:nvSpPr>
          <p:spPr>
            <a:xfrm>
              <a:off x="9586225" y="27004185"/>
              <a:ext cx="2165914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Licenciatura en Lenguas </a:t>
              </a:r>
              <a:r>
                <a:rPr lang="es-MX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Extranjeras con Énf. en Inglés</a:t>
              </a:r>
              <a:endParaRPr lang="es-CO" sz="111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" name="CuadroTexto 1036">
              <a:extLst>
                <a:ext uri="{FF2B5EF4-FFF2-40B4-BE49-F238E27FC236}">
                  <a16:creationId xmlns:a16="http://schemas.microsoft.com/office/drawing/2014/main" id="{13D7FBA5-F1A8-C0F6-E7C2-5476B179D303}"/>
                </a:ext>
              </a:extLst>
            </p:cNvPr>
            <p:cNvSpPr txBox="1"/>
            <p:nvPr/>
          </p:nvSpPr>
          <p:spPr>
            <a:xfrm>
              <a:off x="9504425" y="26068907"/>
              <a:ext cx="235225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Archivística y Gestión</a:t>
              </a:r>
              <a:br>
                <a:rPr lang="es-CO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s-CO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 la Información Digital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45" name="Imagen 1044">
              <a:extLst>
                <a:ext uri="{FF2B5EF4-FFF2-40B4-BE49-F238E27FC236}">
                  <a16:creationId xmlns:a16="http://schemas.microsoft.com/office/drawing/2014/main" id="{934E3424-E103-C482-D966-C999C9A12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4268" y="27042421"/>
              <a:ext cx="3074850" cy="1032486"/>
            </a:xfrm>
            <a:prstGeom prst="rect">
              <a:avLst/>
            </a:prstGeom>
          </p:spPr>
        </p:pic>
        <p:sp>
          <p:nvSpPr>
            <p:cNvPr id="1046" name="CuadroTexto 1045">
              <a:extLst>
                <a:ext uri="{FF2B5EF4-FFF2-40B4-BE49-F238E27FC236}">
                  <a16:creationId xmlns:a16="http://schemas.microsoft.com/office/drawing/2014/main" id="{ACF4F14C-443E-EEEA-5BEE-BFE43D854E38}"/>
                </a:ext>
              </a:extLst>
            </p:cNvPr>
            <p:cNvSpPr txBox="1"/>
            <p:nvPr/>
          </p:nvSpPr>
          <p:spPr>
            <a:xfrm>
              <a:off x="13146070" y="27282406"/>
              <a:ext cx="225708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Desarrollo Humano y Educación Socioafectiva</a:t>
              </a:r>
            </a:p>
          </p:txBody>
        </p:sp>
        <p:cxnSp>
          <p:nvCxnSpPr>
            <p:cNvPr id="1047" name="Conector recto 1046">
              <a:extLst>
                <a:ext uri="{FF2B5EF4-FFF2-40B4-BE49-F238E27FC236}">
                  <a16:creationId xmlns:a16="http://schemas.microsoft.com/office/drawing/2014/main" id="{07165C83-B62A-0CE9-85C1-9407BC3F84DC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920" y="27568189"/>
              <a:ext cx="30054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60" name="Imagen 1059">
              <a:extLst>
                <a:ext uri="{FF2B5EF4-FFF2-40B4-BE49-F238E27FC236}">
                  <a16:creationId xmlns:a16="http://schemas.microsoft.com/office/drawing/2014/main" id="{288A83B3-4B19-E780-37DF-5617B51D2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4278" y="26408452"/>
              <a:ext cx="3043646" cy="1032486"/>
            </a:xfrm>
            <a:prstGeom prst="rect">
              <a:avLst/>
            </a:prstGeom>
          </p:spPr>
        </p:pic>
        <p:sp>
          <p:nvSpPr>
            <p:cNvPr id="1061" name="CuadroTexto 1060">
              <a:extLst>
                <a:ext uri="{FF2B5EF4-FFF2-40B4-BE49-F238E27FC236}">
                  <a16:creationId xmlns:a16="http://schemas.microsoft.com/office/drawing/2014/main" id="{56C04904-3D0C-DCF4-86E2-603879F05B1D}"/>
                </a:ext>
              </a:extLst>
            </p:cNvPr>
            <p:cNvSpPr txBox="1"/>
            <p:nvPr/>
          </p:nvSpPr>
          <p:spPr>
            <a:xfrm>
              <a:off x="16944533" y="26591842"/>
              <a:ext cx="228942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Linguistica. Aplicada a la Enseñanza del  Inglés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62" name="Imagen 1061">
              <a:extLst>
                <a:ext uri="{FF2B5EF4-FFF2-40B4-BE49-F238E27FC236}">
                  <a16:creationId xmlns:a16="http://schemas.microsoft.com/office/drawing/2014/main" id="{B3E0CD4E-20E1-B551-3FAA-20D077D6A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1903" y="27394262"/>
              <a:ext cx="2950215" cy="1032486"/>
            </a:xfrm>
            <a:prstGeom prst="rect">
              <a:avLst/>
            </a:prstGeom>
          </p:spPr>
        </p:pic>
        <p:sp>
          <p:nvSpPr>
            <p:cNvPr id="1063" name="CuadroTexto 1062">
              <a:extLst>
                <a:ext uri="{FF2B5EF4-FFF2-40B4-BE49-F238E27FC236}">
                  <a16:creationId xmlns:a16="http://schemas.microsoft.com/office/drawing/2014/main" id="{81057AD9-8899-1576-3C33-82579615C4CE}"/>
                </a:ext>
              </a:extLst>
            </p:cNvPr>
            <p:cNvSpPr txBox="1"/>
            <p:nvPr/>
          </p:nvSpPr>
          <p:spPr>
            <a:xfrm>
              <a:off x="17146782" y="27561132"/>
              <a:ext cx="183446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Doctorado Interinstitucional en Educación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64" name="Imagen 1063">
              <a:extLst>
                <a:ext uri="{FF2B5EF4-FFF2-40B4-BE49-F238E27FC236}">
                  <a16:creationId xmlns:a16="http://schemas.microsoft.com/office/drawing/2014/main" id="{47B65B84-7103-733D-0954-B2612B7C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2378" y="28352152"/>
              <a:ext cx="2978914" cy="1032486"/>
            </a:xfrm>
            <a:prstGeom prst="rect">
              <a:avLst/>
            </a:prstGeom>
          </p:spPr>
        </p:pic>
        <p:sp>
          <p:nvSpPr>
            <p:cNvPr id="1065" name="CuadroTexto 1064">
              <a:extLst>
                <a:ext uri="{FF2B5EF4-FFF2-40B4-BE49-F238E27FC236}">
                  <a16:creationId xmlns:a16="http://schemas.microsoft.com/office/drawing/2014/main" id="{69510C2C-0E0D-BEBA-8F12-695ABAB0A7C9}"/>
                </a:ext>
              </a:extLst>
            </p:cNvPr>
            <p:cNvSpPr txBox="1"/>
            <p:nvPr/>
          </p:nvSpPr>
          <p:spPr>
            <a:xfrm>
              <a:off x="17323050" y="28572424"/>
              <a:ext cx="157401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11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Doctorado</a:t>
              </a:r>
              <a:r>
                <a:rPr lang="en-US" sz="1111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en Estudios Sociales</a:t>
              </a:r>
              <a:endParaRPr lang="es-CO" sz="1111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066" name="Conector recto 1065">
              <a:extLst>
                <a:ext uri="{FF2B5EF4-FFF2-40B4-BE49-F238E27FC236}">
                  <a16:creationId xmlns:a16="http://schemas.microsoft.com/office/drawing/2014/main" id="{8D724ADD-B3B6-9460-4039-9BC871D87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848022" y="15900862"/>
              <a:ext cx="0" cy="73628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69" name="Imagen 1068">
              <a:extLst>
                <a:ext uri="{FF2B5EF4-FFF2-40B4-BE49-F238E27FC236}">
                  <a16:creationId xmlns:a16="http://schemas.microsoft.com/office/drawing/2014/main" id="{F8C8AFF5-C33C-B6C7-1FE8-1643B5F71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4359" y="16519220"/>
              <a:ext cx="3161251" cy="1032486"/>
            </a:xfrm>
            <a:prstGeom prst="rect">
              <a:avLst/>
            </a:prstGeom>
          </p:spPr>
        </p:pic>
        <p:pic>
          <p:nvPicPr>
            <p:cNvPr id="1070" name="Imagen 1069">
              <a:extLst>
                <a:ext uri="{FF2B5EF4-FFF2-40B4-BE49-F238E27FC236}">
                  <a16:creationId xmlns:a16="http://schemas.microsoft.com/office/drawing/2014/main" id="{6948CF47-2786-39CA-36AD-44782CD6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0492" y="17586780"/>
              <a:ext cx="3014658" cy="1032486"/>
            </a:xfrm>
            <a:prstGeom prst="rect">
              <a:avLst/>
            </a:prstGeom>
          </p:spPr>
        </p:pic>
        <p:sp>
          <p:nvSpPr>
            <p:cNvPr id="1071" name="CuadroTexto 1070">
              <a:extLst>
                <a:ext uri="{FF2B5EF4-FFF2-40B4-BE49-F238E27FC236}">
                  <a16:creationId xmlns:a16="http://schemas.microsoft.com/office/drawing/2014/main" id="{3B6011D7-CCD1-699B-B60E-0D6C2DA3D91F}"/>
                </a:ext>
              </a:extLst>
            </p:cNvPr>
            <p:cNvSpPr txBox="1"/>
            <p:nvPr/>
          </p:nvSpPr>
          <p:spPr>
            <a:xfrm>
              <a:off x="20464210" y="16730583"/>
              <a:ext cx="2236084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de Ciencias Matemáticas y Naturales</a:t>
              </a:r>
            </a:p>
          </p:txBody>
        </p:sp>
        <p:sp>
          <p:nvSpPr>
            <p:cNvPr id="1072" name="CuadroTexto 1071">
              <a:extLst>
                <a:ext uri="{FF2B5EF4-FFF2-40B4-BE49-F238E27FC236}">
                  <a16:creationId xmlns:a16="http://schemas.microsoft.com/office/drawing/2014/main" id="{6404D92D-EE11-88C4-A5FC-2FB565F59F62}"/>
                </a:ext>
              </a:extLst>
            </p:cNvPr>
            <p:cNvSpPr txBox="1"/>
            <p:nvPr/>
          </p:nvSpPr>
          <p:spPr>
            <a:xfrm>
              <a:off x="23901354" y="16775834"/>
              <a:ext cx="2032352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1073" name="CuadroTexto 1072">
              <a:extLst>
                <a:ext uri="{FF2B5EF4-FFF2-40B4-BE49-F238E27FC236}">
                  <a16:creationId xmlns:a16="http://schemas.microsoft.com/office/drawing/2014/main" id="{ED170CA9-AB7F-E9D1-62E0-C543808AB3F6}"/>
                </a:ext>
              </a:extLst>
            </p:cNvPr>
            <p:cNvSpPr txBox="1"/>
            <p:nvPr/>
          </p:nvSpPr>
          <p:spPr>
            <a:xfrm>
              <a:off x="24109412" y="17831153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1074" name="Conector recto 1073">
              <a:extLst>
                <a:ext uri="{FF2B5EF4-FFF2-40B4-BE49-F238E27FC236}">
                  <a16:creationId xmlns:a16="http://schemas.microsoft.com/office/drawing/2014/main" id="{5EF04B0A-6CE0-3A5A-AA92-7AFA2B5920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94983" y="18103023"/>
              <a:ext cx="182218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5" name="Conector recto 1074">
              <a:extLst>
                <a:ext uri="{FF2B5EF4-FFF2-40B4-BE49-F238E27FC236}">
                  <a16:creationId xmlns:a16="http://schemas.microsoft.com/office/drawing/2014/main" id="{2FBD2189-1A73-51EA-1CE4-415A85F5BC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56559" y="17035463"/>
              <a:ext cx="339274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79" name="Conector recto 1078">
              <a:extLst>
                <a:ext uri="{FF2B5EF4-FFF2-40B4-BE49-F238E27FC236}">
                  <a16:creationId xmlns:a16="http://schemas.microsoft.com/office/drawing/2014/main" id="{AF8B7F19-3BAC-A166-AD22-50F497000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94984" y="17465981"/>
              <a:ext cx="0" cy="49500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83" name="Imagen 1082">
              <a:extLst>
                <a:ext uri="{FF2B5EF4-FFF2-40B4-BE49-F238E27FC236}">
                  <a16:creationId xmlns:a16="http://schemas.microsoft.com/office/drawing/2014/main" id="{A9AE217D-8113-A29E-EC3F-B7B755C61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0965" y="19016963"/>
              <a:ext cx="3161251" cy="1032486"/>
            </a:xfrm>
            <a:prstGeom prst="rect">
              <a:avLst/>
            </a:prstGeom>
          </p:spPr>
        </p:pic>
        <p:sp>
          <p:nvSpPr>
            <p:cNvPr id="1084" name="CuadroTexto 1083">
              <a:extLst>
                <a:ext uri="{FF2B5EF4-FFF2-40B4-BE49-F238E27FC236}">
                  <a16:creationId xmlns:a16="http://schemas.microsoft.com/office/drawing/2014/main" id="{3A5985D8-FB0C-04B3-F142-4BEE10FB82F5}"/>
                </a:ext>
              </a:extLst>
            </p:cNvPr>
            <p:cNvSpPr txBox="1"/>
            <p:nvPr/>
          </p:nvSpPr>
          <p:spPr>
            <a:xfrm>
              <a:off x="22661621" y="19428284"/>
              <a:ext cx="1574011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Física</a:t>
              </a:r>
            </a:p>
          </p:txBody>
        </p:sp>
        <p:pic>
          <p:nvPicPr>
            <p:cNvPr id="1085" name="Imagen 1084">
              <a:extLst>
                <a:ext uri="{FF2B5EF4-FFF2-40B4-BE49-F238E27FC236}">
                  <a16:creationId xmlns:a16="http://schemas.microsoft.com/office/drawing/2014/main" id="{273FC3BD-F452-98F6-53D9-3F497C405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1440" y="19981505"/>
              <a:ext cx="3161251" cy="1032486"/>
            </a:xfrm>
            <a:prstGeom prst="rect">
              <a:avLst/>
            </a:prstGeom>
          </p:spPr>
        </p:pic>
        <p:sp>
          <p:nvSpPr>
            <p:cNvPr id="1086" name="CuadroTexto 1085">
              <a:extLst>
                <a:ext uri="{FF2B5EF4-FFF2-40B4-BE49-F238E27FC236}">
                  <a16:creationId xmlns:a16="http://schemas.microsoft.com/office/drawing/2014/main" id="{C5710813-AE85-CD31-91EB-CE2C44398ECD}"/>
                </a:ext>
              </a:extLst>
            </p:cNvPr>
            <p:cNvSpPr txBox="1"/>
            <p:nvPr/>
          </p:nvSpPr>
          <p:spPr>
            <a:xfrm>
              <a:off x="22657510" y="20350498"/>
              <a:ext cx="1574011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Química</a:t>
              </a:r>
            </a:p>
          </p:txBody>
        </p:sp>
        <p:pic>
          <p:nvPicPr>
            <p:cNvPr id="1087" name="Imagen 1086">
              <a:extLst>
                <a:ext uri="{FF2B5EF4-FFF2-40B4-BE49-F238E27FC236}">
                  <a16:creationId xmlns:a16="http://schemas.microsoft.com/office/drawing/2014/main" id="{655B307B-A707-39D9-1154-897321550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0965" y="20939395"/>
              <a:ext cx="3161251" cy="1032486"/>
            </a:xfrm>
            <a:prstGeom prst="rect">
              <a:avLst/>
            </a:prstGeom>
          </p:spPr>
        </p:pic>
        <p:sp>
          <p:nvSpPr>
            <p:cNvPr id="1088" name="CuadroTexto 1087">
              <a:extLst>
                <a:ext uri="{FF2B5EF4-FFF2-40B4-BE49-F238E27FC236}">
                  <a16:creationId xmlns:a16="http://schemas.microsoft.com/office/drawing/2014/main" id="{C3F94D4F-3640-557E-E8B7-BB1CE5967830}"/>
                </a:ext>
              </a:extLst>
            </p:cNvPr>
            <p:cNvSpPr txBox="1"/>
            <p:nvPr/>
          </p:nvSpPr>
          <p:spPr>
            <a:xfrm>
              <a:off x="22628936" y="21279859"/>
              <a:ext cx="1574011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Matemáticas</a:t>
              </a:r>
            </a:p>
          </p:txBody>
        </p:sp>
        <p:pic>
          <p:nvPicPr>
            <p:cNvPr id="1089" name="Imagen 1088">
              <a:extLst>
                <a:ext uri="{FF2B5EF4-FFF2-40B4-BE49-F238E27FC236}">
                  <a16:creationId xmlns:a16="http://schemas.microsoft.com/office/drawing/2014/main" id="{DA0AB96D-21EE-C270-3163-C5C308128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1440" y="21897285"/>
              <a:ext cx="3161251" cy="1032486"/>
            </a:xfrm>
            <a:prstGeom prst="rect">
              <a:avLst/>
            </a:prstGeom>
          </p:spPr>
        </p:pic>
        <p:sp>
          <p:nvSpPr>
            <p:cNvPr id="1090" name="CuadroTexto 1089">
              <a:extLst>
                <a:ext uri="{FF2B5EF4-FFF2-40B4-BE49-F238E27FC236}">
                  <a16:creationId xmlns:a16="http://schemas.microsoft.com/office/drawing/2014/main" id="{E351D10D-207A-6563-23AF-E0C3CB82DCA8}"/>
                </a:ext>
              </a:extLst>
            </p:cNvPr>
            <p:cNvSpPr txBox="1"/>
            <p:nvPr/>
          </p:nvSpPr>
          <p:spPr>
            <a:xfrm>
              <a:off x="22590205" y="22256777"/>
              <a:ext cx="1574011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Biología</a:t>
              </a:r>
            </a:p>
          </p:txBody>
        </p:sp>
        <p:cxnSp>
          <p:nvCxnSpPr>
            <p:cNvPr id="1091" name="Conector recto 1090">
              <a:extLst>
                <a:ext uri="{FF2B5EF4-FFF2-40B4-BE49-F238E27FC236}">
                  <a16:creationId xmlns:a16="http://schemas.microsoft.com/office/drawing/2014/main" id="{F6740588-E48E-741C-59CB-752E6D1FC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07115" y="19533206"/>
              <a:ext cx="32005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3" name="Conector recto 1092">
              <a:extLst>
                <a:ext uri="{FF2B5EF4-FFF2-40B4-BE49-F238E27FC236}">
                  <a16:creationId xmlns:a16="http://schemas.microsoft.com/office/drawing/2014/main" id="{321FA42E-BAB2-5A3C-3FB2-EB3B3F9D41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94983" y="20497748"/>
              <a:ext cx="32265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4" name="Conector recto 1093">
              <a:extLst>
                <a:ext uri="{FF2B5EF4-FFF2-40B4-BE49-F238E27FC236}">
                  <a16:creationId xmlns:a16="http://schemas.microsoft.com/office/drawing/2014/main" id="{7C0A3D2F-FC41-C0C9-0618-428BA9D03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94983" y="22413528"/>
              <a:ext cx="322657" cy="24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9" name="Conector recto 1098">
              <a:extLst>
                <a:ext uri="{FF2B5EF4-FFF2-40B4-BE49-F238E27FC236}">
                  <a16:creationId xmlns:a16="http://schemas.microsoft.com/office/drawing/2014/main" id="{97AFFFBC-1D23-644D-EAA6-581321ECA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04508" y="21455638"/>
              <a:ext cx="32265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2" name="Conector recto 1111">
              <a:extLst>
                <a:ext uri="{FF2B5EF4-FFF2-40B4-BE49-F238E27FC236}">
                  <a16:creationId xmlns:a16="http://schemas.microsoft.com/office/drawing/2014/main" id="{685F9D1F-3A76-4B74-CF79-C8FB3DD29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94983" y="15919912"/>
              <a:ext cx="1" cy="7172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17" name="Imagen 1116">
              <a:extLst>
                <a:ext uri="{FF2B5EF4-FFF2-40B4-BE49-F238E27FC236}">
                  <a16:creationId xmlns:a16="http://schemas.microsoft.com/office/drawing/2014/main" id="{72531835-BB84-3FE0-0151-2B4F39D3C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4041" y="24036059"/>
              <a:ext cx="3161251" cy="1032486"/>
            </a:xfrm>
            <a:prstGeom prst="rect">
              <a:avLst/>
            </a:prstGeom>
          </p:spPr>
        </p:pic>
        <p:pic>
          <p:nvPicPr>
            <p:cNvPr id="1118" name="Imagen 1117">
              <a:extLst>
                <a:ext uri="{FF2B5EF4-FFF2-40B4-BE49-F238E27FC236}">
                  <a16:creationId xmlns:a16="http://schemas.microsoft.com/office/drawing/2014/main" id="{E94F3C14-C92C-B607-24C9-925D6B42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140" y="23089387"/>
              <a:ext cx="3161251" cy="1032486"/>
            </a:xfrm>
            <a:prstGeom prst="rect">
              <a:avLst/>
            </a:prstGeom>
          </p:spPr>
        </p:pic>
        <p:pic>
          <p:nvPicPr>
            <p:cNvPr id="1119" name="Imagen 1118">
              <a:extLst>
                <a:ext uri="{FF2B5EF4-FFF2-40B4-BE49-F238E27FC236}">
                  <a16:creationId xmlns:a16="http://schemas.microsoft.com/office/drawing/2014/main" id="{65CFA91F-69C2-1C13-38B0-01E171120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4262" y="22136546"/>
              <a:ext cx="3161251" cy="1032486"/>
            </a:xfrm>
            <a:prstGeom prst="rect">
              <a:avLst/>
            </a:prstGeom>
          </p:spPr>
        </p:pic>
        <p:pic>
          <p:nvPicPr>
            <p:cNvPr id="1120" name="Imagen 1119">
              <a:extLst>
                <a:ext uri="{FF2B5EF4-FFF2-40B4-BE49-F238E27FC236}">
                  <a16:creationId xmlns:a16="http://schemas.microsoft.com/office/drawing/2014/main" id="{000A9D8E-B949-9A9E-E24B-1C7C8E845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3566" y="21199222"/>
              <a:ext cx="3161251" cy="1032486"/>
            </a:xfrm>
            <a:prstGeom prst="rect">
              <a:avLst/>
            </a:prstGeom>
          </p:spPr>
        </p:pic>
        <p:pic>
          <p:nvPicPr>
            <p:cNvPr id="1121" name="Imagen 1120">
              <a:extLst>
                <a:ext uri="{FF2B5EF4-FFF2-40B4-BE49-F238E27FC236}">
                  <a16:creationId xmlns:a16="http://schemas.microsoft.com/office/drawing/2014/main" id="{C766981E-FC7F-116C-0F59-4844A2BD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8171" y="20237585"/>
              <a:ext cx="3161251" cy="1032486"/>
            </a:xfrm>
            <a:prstGeom prst="rect">
              <a:avLst/>
            </a:prstGeom>
          </p:spPr>
        </p:pic>
        <p:pic>
          <p:nvPicPr>
            <p:cNvPr id="1122" name="Imagen 1121">
              <a:extLst>
                <a:ext uri="{FF2B5EF4-FFF2-40B4-BE49-F238E27FC236}">
                  <a16:creationId xmlns:a16="http://schemas.microsoft.com/office/drawing/2014/main" id="{AB3DA667-FD48-E4BD-2AFC-47C45E90F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9716" y="19263285"/>
              <a:ext cx="3161251" cy="1032486"/>
            </a:xfrm>
            <a:prstGeom prst="rect">
              <a:avLst/>
            </a:prstGeom>
          </p:spPr>
        </p:pic>
        <p:pic>
          <p:nvPicPr>
            <p:cNvPr id="1123" name="Imagen 1122">
              <a:extLst>
                <a:ext uri="{FF2B5EF4-FFF2-40B4-BE49-F238E27FC236}">
                  <a16:creationId xmlns:a16="http://schemas.microsoft.com/office/drawing/2014/main" id="{90B217BE-CAE0-5B36-DB9B-3CE07FE71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4580" y="16637144"/>
              <a:ext cx="3161251" cy="1032486"/>
            </a:xfrm>
            <a:prstGeom prst="rect">
              <a:avLst/>
            </a:prstGeom>
          </p:spPr>
        </p:pic>
        <p:pic>
          <p:nvPicPr>
            <p:cNvPr id="1131" name="Imagen 1130">
              <a:extLst>
                <a:ext uri="{FF2B5EF4-FFF2-40B4-BE49-F238E27FC236}">
                  <a16:creationId xmlns:a16="http://schemas.microsoft.com/office/drawing/2014/main" id="{12A73DCA-3851-9D60-77FD-B3672EFA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7242" y="17657079"/>
              <a:ext cx="3161251" cy="1032486"/>
            </a:xfrm>
            <a:prstGeom prst="rect">
              <a:avLst/>
            </a:prstGeom>
          </p:spPr>
        </p:pic>
        <p:pic>
          <p:nvPicPr>
            <p:cNvPr id="1132" name="Imagen 1131">
              <a:extLst>
                <a:ext uri="{FF2B5EF4-FFF2-40B4-BE49-F238E27FC236}">
                  <a16:creationId xmlns:a16="http://schemas.microsoft.com/office/drawing/2014/main" id="{BB271D94-9121-06CD-FEDD-C6E63B17C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1005" y="16629584"/>
              <a:ext cx="3161251" cy="1032486"/>
            </a:xfrm>
            <a:prstGeom prst="rect">
              <a:avLst/>
            </a:prstGeom>
          </p:spPr>
        </p:pic>
        <p:pic>
          <p:nvPicPr>
            <p:cNvPr id="1133" name="Imagen 1132">
              <a:extLst>
                <a:ext uri="{FF2B5EF4-FFF2-40B4-BE49-F238E27FC236}">
                  <a16:creationId xmlns:a16="http://schemas.microsoft.com/office/drawing/2014/main" id="{0203D2C1-5E6D-2096-E620-32372FFCF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7099" y="18893426"/>
              <a:ext cx="3068260" cy="1032486"/>
            </a:xfrm>
            <a:prstGeom prst="rect">
              <a:avLst/>
            </a:prstGeom>
          </p:spPr>
        </p:pic>
        <p:pic>
          <p:nvPicPr>
            <p:cNvPr id="1134" name="Imagen 1133">
              <a:extLst>
                <a:ext uri="{FF2B5EF4-FFF2-40B4-BE49-F238E27FC236}">
                  <a16:creationId xmlns:a16="http://schemas.microsoft.com/office/drawing/2014/main" id="{F2C5E158-9B59-0085-97CC-C477DC8A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7574" y="19804317"/>
              <a:ext cx="3098508" cy="1032486"/>
            </a:xfrm>
            <a:prstGeom prst="rect">
              <a:avLst/>
            </a:prstGeom>
          </p:spPr>
        </p:pic>
        <p:pic>
          <p:nvPicPr>
            <p:cNvPr id="1135" name="Imagen 1134">
              <a:extLst>
                <a:ext uri="{FF2B5EF4-FFF2-40B4-BE49-F238E27FC236}">
                  <a16:creationId xmlns:a16="http://schemas.microsoft.com/office/drawing/2014/main" id="{EABC7001-3EB4-DAE7-34A1-4F7FF6F7F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1154" y="20709338"/>
              <a:ext cx="3068261" cy="1032486"/>
            </a:xfrm>
            <a:prstGeom prst="rect">
              <a:avLst/>
            </a:prstGeom>
          </p:spPr>
        </p:pic>
        <p:pic>
          <p:nvPicPr>
            <p:cNvPr id="1136" name="Imagen 1135">
              <a:extLst>
                <a:ext uri="{FF2B5EF4-FFF2-40B4-BE49-F238E27FC236}">
                  <a16:creationId xmlns:a16="http://schemas.microsoft.com/office/drawing/2014/main" id="{8220FEE3-35CA-0210-31F4-0EF200E35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8971" y="21634299"/>
              <a:ext cx="3097114" cy="1032486"/>
            </a:xfrm>
            <a:prstGeom prst="rect">
              <a:avLst/>
            </a:prstGeom>
          </p:spPr>
        </p:pic>
        <p:pic>
          <p:nvPicPr>
            <p:cNvPr id="1137" name="Imagen 1136">
              <a:extLst>
                <a:ext uri="{FF2B5EF4-FFF2-40B4-BE49-F238E27FC236}">
                  <a16:creationId xmlns:a16="http://schemas.microsoft.com/office/drawing/2014/main" id="{9A7D7C26-4841-BFBC-C95A-B6CEA74D7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0145" y="22548716"/>
              <a:ext cx="3058315" cy="1032486"/>
            </a:xfrm>
            <a:prstGeom prst="rect">
              <a:avLst/>
            </a:prstGeom>
          </p:spPr>
        </p:pic>
        <p:pic>
          <p:nvPicPr>
            <p:cNvPr id="1138" name="Imagen 1137">
              <a:extLst>
                <a:ext uri="{FF2B5EF4-FFF2-40B4-BE49-F238E27FC236}">
                  <a16:creationId xmlns:a16="http://schemas.microsoft.com/office/drawing/2014/main" id="{DCDD13F4-A0AC-AD75-A470-332801697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1571" y="23465577"/>
              <a:ext cx="3128620" cy="1032486"/>
            </a:xfrm>
            <a:prstGeom prst="rect">
              <a:avLst/>
            </a:prstGeom>
          </p:spPr>
        </p:pic>
        <p:pic>
          <p:nvPicPr>
            <p:cNvPr id="1139" name="Imagen 1138">
              <a:extLst>
                <a:ext uri="{FF2B5EF4-FFF2-40B4-BE49-F238E27FC236}">
                  <a16:creationId xmlns:a16="http://schemas.microsoft.com/office/drawing/2014/main" id="{EF67621D-F580-7D64-A807-C59BD94DA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5142" y="24381420"/>
              <a:ext cx="3062800" cy="1032486"/>
            </a:xfrm>
            <a:prstGeom prst="rect">
              <a:avLst/>
            </a:prstGeom>
          </p:spPr>
        </p:pic>
        <p:pic>
          <p:nvPicPr>
            <p:cNvPr id="1140" name="Imagen 1139">
              <a:extLst>
                <a:ext uri="{FF2B5EF4-FFF2-40B4-BE49-F238E27FC236}">
                  <a16:creationId xmlns:a16="http://schemas.microsoft.com/office/drawing/2014/main" id="{7AD8E910-E626-C696-2FF1-056F903D1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2520" y="25277484"/>
              <a:ext cx="3161251" cy="1032486"/>
            </a:xfrm>
            <a:prstGeom prst="rect">
              <a:avLst/>
            </a:prstGeom>
          </p:spPr>
        </p:pic>
        <p:pic>
          <p:nvPicPr>
            <p:cNvPr id="1142" name="Imagen 1141">
              <a:extLst>
                <a:ext uri="{FF2B5EF4-FFF2-40B4-BE49-F238E27FC236}">
                  <a16:creationId xmlns:a16="http://schemas.microsoft.com/office/drawing/2014/main" id="{4683B731-A4A2-3D74-6DF4-BA877E53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0665" y="25000809"/>
              <a:ext cx="3161251" cy="1032486"/>
            </a:xfrm>
            <a:prstGeom prst="rect">
              <a:avLst/>
            </a:prstGeom>
          </p:spPr>
        </p:pic>
        <p:sp>
          <p:nvSpPr>
            <p:cNvPr id="1143" name="CuadroTexto 1142">
              <a:extLst>
                <a:ext uri="{FF2B5EF4-FFF2-40B4-BE49-F238E27FC236}">
                  <a16:creationId xmlns:a16="http://schemas.microsoft.com/office/drawing/2014/main" id="{E4B1090A-B68A-5EB1-EA7A-B08E7C58D8F8}"/>
                </a:ext>
              </a:extLst>
            </p:cNvPr>
            <p:cNvSpPr txBox="1"/>
            <p:nvPr/>
          </p:nvSpPr>
          <p:spPr>
            <a:xfrm>
              <a:off x="27448650" y="19563101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Topográfica</a:t>
              </a:r>
            </a:p>
          </p:txBody>
        </p:sp>
        <p:sp>
          <p:nvSpPr>
            <p:cNvPr id="1144" name="CuadroTexto 1143">
              <a:extLst>
                <a:ext uri="{FF2B5EF4-FFF2-40B4-BE49-F238E27FC236}">
                  <a16:creationId xmlns:a16="http://schemas.microsoft.com/office/drawing/2014/main" id="{8105435B-B5A2-9C58-F629-05D8431D2D68}"/>
                </a:ext>
              </a:extLst>
            </p:cNvPr>
            <p:cNvSpPr txBox="1"/>
            <p:nvPr/>
          </p:nvSpPr>
          <p:spPr>
            <a:xfrm>
              <a:off x="27482812" y="20508695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Forestal</a:t>
              </a:r>
            </a:p>
          </p:txBody>
        </p:sp>
        <p:sp>
          <p:nvSpPr>
            <p:cNvPr id="1146" name="CuadroTexto 1145">
              <a:extLst>
                <a:ext uri="{FF2B5EF4-FFF2-40B4-BE49-F238E27FC236}">
                  <a16:creationId xmlns:a16="http://schemas.microsoft.com/office/drawing/2014/main" id="{C29717E3-A57D-829A-FF7F-7DB7B299BA21}"/>
                </a:ext>
              </a:extLst>
            </p:cNvPr>
            <p:cNvSpPr txBox="1"/>
            <p:nvPr/>
          </p:nvSpPr>
          <p:spPr>
            <a:xfrm>
              <a:off x="27172505" y="21314713"/>
              <a:ext cx="2282563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Gestión Ambiental y Servicios Públicos</a:t>
              </a:r>
            </a:p>
          </p:txBody>
        </p:sp>
        <p:sp>
          <p:nvSpPr>
            <p:cNvPr id="1148" name="CuadroTexto 1147">
              <a:extLst>
                <a:ext uri="{FF2B5EF4-FFF2-40B4-BE49-F238E27FC236}">
                  <a16:creationId xmlns:a16="http://schemas.microsoft.com/office/drawing/2014/main" id="{660FB91E-F314-B28E-10E7-F1E8093655A2}"/>
                </a:ext>
              </a:extLst>
            </p:cNvPr>
            <p:cNvSpPr txBox="1"/>
            <p:nvPr/>
          </p:nvSpPr>
          <p:spPr>
            <a:xfrm>
              <a:off x="27429357" y="22324801"/>
              <a:ext cx="1758645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Saneamiento Ambiental</a:t>
              </a:r>
            </a:p>
          </p:txBody>
        </p:sp>
        <p:sp>
          <p:nvSpPr>
            <p:cNvPr id="1149" name="CuadroTexto 1148">
              <a:extLst>
                <a:ext uri="{FF2B5EF4-FFF2-40B4-BE49-F238E27FC236}">
                  <a16:creationId xmlns:a16="http://schemas.microsoft.com/office/drawing/2014/main" id="{5809BC19-9542-E9A1-486A-8C5C972ABEFD}"/>
                </a:ext>
              </a:extLst>
            </p:cNvPr>
            <p:cNvSpPr txBox="1"/>
            <p:nvPr/>
          </p:nvSpPr>
          <p:spPr>
            <a:xfrm>
              <a:off x="27242202" y="23269762"/>
              <a:ext cx="1978547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Levantamientos Topográficos</a:t>
              </a:r>
            </a:p>
          </p:txBody>
        </p:sp>
        <p:sp>
          <p:nvSpPr>
            <p:cNvPr id="1150" name="CuadroTexto 1149">
              <a:extLst>
                <a:ext uri="{FF2B5EF4-FFF2-40B4-BE49-F238E27FC236}">
                  <a16:creationId xmlns:a16="http://schemas.microsoft.com/office/drawing/2014/main" id="{4280C3B1-1B17-38CE-6DBE-75D11ECB0509}"/>
                </a:ext>
              </a:extLst>
            </p:cNvPr>
            <p:cNvSpPr txBox="1"/>
            <p:nvPr/>
          </p:nvSpPr>
          <p:spPr>
            <a:xfrm>
              <a:off x="27364171" y="24341179"/>
              <a:ext cx="172628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Administración Deportiva</a:t>
              </a:r>
            </a:p>
          </p:txBody>
        </p:sp>
        <p:sp>
          <p:nvSpPr>
            <p:cNvPr id="1151" name="CuadroTexto 1150">
              <a:extLst>
                <a:ext uri="{FF2B5EF4-FFF2-40B4-BE49-F238E27FC236}">
                  <a16:creationId xmlns:a16="http://schemas.microsoft.com/office/drawing/2014/main" id="{C35595E9-E14F-3661-CC3A-661867E5DD1E}"/>
                </a:ext>
              </a:extLst>
            </p:cNvPr>
            <p:cNvSpPr txBox="1"/>
            <p:nvPr/>
          </p:nvSpPr>
          <p:spPr>
            <a:xfrm>
              <a:off x="27326548" y="25269728"/>
              <a:ext cx="1915126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Administración Ambiental</a:t>
              </a:r>
            </a:p>
          </p:txBody>
        </p:sp>
        <p:sp>
          <p:nvSpPr>
            <p:cNvPr id="1152" name="CuadroTexto 1151">
              <a:extLst>
                <a:ext uri="{FF2B5EF4-FFF2-40B4-BE49-F238E27FC236}">
                  <a16:creationId xmlns:a16="http://schemas.microsoft.com/office/drawing/2014/main" id="{B6AE37DE-68C9-6AF3-F521-2533D0A8A76C}"/>
                </a:ext>
              </a:extLst>
            </p:cNvPr>
            <p:cNvSpPr txBox="1"/>
            <p:nvPr/>
          </p:nvSpPr>
          <p:spPr>
            <a:xfrm>
              <a:off x="31190337" y="19143966"/>
              <a:ext cx="1791157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Ambiental</a:t>
              </a:r>
            </a:p>
          </p:txBody>
        </p:sp>
        <p:sp>
          <p:nvSpPr>
            <p:cNvPr id="1154" name="CuadroTexto 1153">
              <a:extLst>
                <a:ext uri="{FF2B5EF4-FFF2-40B4-BE49-F238E27FC236}">
                  <a16:creationId xmlns:a16="http://schemas.microsoft.com/office/drawing/2014/main" id="{651ED1C4-FFFC-006F-31B4-FF0EE1604EBA}"/>
                </a:ext>
              </a:extLst>
            </p:cNvPr>
            <p:cNvSpPr txBox="1"/>
            <p:nvPr/>
          </p:nvSpPr>
          <p:spPr>
            <a:xfrm>
              <a:off x="31232939" y="20101950"/>
              <a:ext cx="1727569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 Sanitaria</a:t>
              </a:r>
            </a:p>
          </p:txBody>
        </p:sp>
        <p:sp>
          <p:nvSpPr>
            <p:cNvPr id="1155" name="CuadroTexto 1154">
              <a:extLst>
                <a:ext uri="{FF2B5EF4-FFF2-40B4-BE49-F238E27FC236}">
                  <a16:creationId xmlns:a16="http://schemas.microsoft.com/office/drawing/2014/main" id="{36738EA9-408A-1DA4-0225-6913333DE1CF}"/>
                </a:ext>
              </a:extLst>
            </p:cNvPr>
            <p:cNvSpPr txBox="1"/>
            <p:nvPr/>
          </p:nvSpPr>
          <p:spPr>
            <a:xfrm>
              <a:off x="31136725" y="20873359"/>
              <a:ext cx="181894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Recursos Naturales</a:t>
              </a:r>
            </a:p>
          </p:txBody>
        </p:sp>
        <p:sp>
          <p:nvSpPr>
            <p:cNvPr id="1156" name="CuadroTexto 1155">
              <a:extLst>
                <a:ext uri="{FF2B5EF4-FFF2-40B4-BE49-F238E27FC236}">
                  <a16:creationId xmlns:a16="http://schemas.microsoft.com/office/drawing/2014/main" id="{45654F6A-36E8-7601-6B1B-AD04FF019AD4}"/>
                </a:ext>
              </a:extLst>
            </p:cNvPr>
            <p:cNvSpPr txBox="1"/>
            <p:nvPr/>
          </p:nvSpPr>
          <p:spPr>
            <a:xfrm>
              <a:off x="31006955" y="21819466"/>
              <a:ext cx="2124607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Diseño de Vías Urbanas, Trans. y Transporte</a:t>
              </a:r>
            </a:p>
          </p:txBody>
        </p:sp>
        <p:sp>
          <p:nvSpPr>
            <p:cNvPr id="1157" name="CuadroTexto 1156">
              <a:extLst>
                <a:ext uri="{FF2B5EF4-FFF2-40B4-BE49-F238E27FC236}">
                  <a16:creationId xmlns:a16="http://schemas.microsoft.com/office/drawing/2014/main" id="{7D44C33B-9737-5A07-E93E-79DC4AC30E3A}"/>
                </a:ext>
              </a:extLst>
            </p:cNvPr>
            <p:cNvSpPr txBox="1"/>
            <p:nvPr/>
          </p:nvSpPr>
          <p:spPr>
            <a:xfrm>
              <a:off x="31095146" y="22818818"/>
              <a:ext cx="1949295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Ambiente y Desarrollo Local</a:t>
              </a:r>
            </a:p>
          </p:txBody>
        </p:sp>
        <p:sp>
          <p:nvSpPr>
            <p:cNvPr id="1158" name="CuadroTexto 1157">
              <a:extLst>
                <a:ext uri="{FF2B5EF4-FFF2-40B4-BE49-F238E27FC236}">
                  <a16:creationId xmlns:a16="http://schemas.microsoft.com/office/drawing/2014/main" id="{4F09A57F-E4CE-9E6C-E868-9B7D66C6BA2F}"/>
                </a:ext>
              </a:extLst>
            </p:cNvPr>
            <p:cNvSpPr txBox="1"/>
            <p:nvPr/>
          </p:nvSpPr>
          <p:spPr>
            <a:xfrm>
              <a:off x="30935453" y="23627170"/>
              <a:ext cx="2213533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Desarrollo, Sustentación y Gestión Ambiental</a:t>
              </a:r>
            </a:p>
          </p:txBody>
        </p:sp>
        <p:sp>
          <p:nvSpPr>
            <p:cNvPr id="1159" name="CuadroTexto 1158">
              <a:extLst>
                <a:ext uri="{FF2B5EF4-FFF2-40B4-BE49-F238E27FC236}">
                  <a16:creationId xmlns:a16="http://schemas.microsoft.com/office/drawing/2014/main" id="{D63F508C-7A2E-4464-8F1C-7CBC1212FEDE}"/>
                </a:ext>
              </a:extLst>
            </p:cNvPr>
            <p:cNvSpPr txBox="1"/>
            <p:nvPr/>
          </p:nvSpPr>
          <p:spPr>
            <a:xfrm>
              <a:off x="30976643" y="24553308"/>
              <a:ext cx="2276888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Manejo, Uso y Conservación del Bosque</a:t>
              </a:r>
            </a:p>
          </p:txBody>
        </p:sp>
        <p:sp>
          <p:nvSpPr>
            <p:cNvPr id="1160" name="CuadroTexto 1159">
              <a:extLst>
                <a:ext uri="{FF2B5EF4-FFF2-40B4-BE49-F238E27FC236}">
                  <a16:creationId xmlns:a16="http://schemas.microsoft.com/office/drawing/2014/main" id="{23088EB1-6DCB-EEC8-A60D-0838DD69449D}"/>
                </a:ext>
              </a:extLst>
            </p:cNvPr>
            <p:cNvSpPr txBox="1"/>
            <p:nvPr/>
          </p:nvSpPr>
          <p:spPr>
            <a:xfrm>
              <a:off x="31205679" y="25433447"/>
              <a:ext cx="175634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Infraestructura Vial</a:t>
              </a:r>
            </a:p>
          </p:txBody>
        </p:sp>
        <p:sp>
          <p:nvSpPr>
            <p:cNvPr id="1170" name="CuadroTexto 1169">
              <a:extLst>
                <a:ext uri="{FF2B5EF4-FFF2-40B4-BE49-F238E27FC236}">
                  <a16:creationId xmlns:a16="http://schemas.microsoft.com/office/drawing/2014/main" id="{2976AAE5-602C-541F-0D97-B0729D95FC66}"/>
                </a:ext>
              </a:extLst>
            </p:cNvPr>
            <p:cNvSpPr txBox="1"/>
            <p:nvPr/>
          </p:nvSpPr>
          <p:spPr>
            <a:xfrm>
              <a:off x="29060098" y="16784618"/>
              <a:ext cx="209970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Medio Ambiente y Recursos Naturales</a:t>
              </a:r>
            </a:p>
          </p:txBody>
        </p:sp>
        <p:sp>
          <p:nvSpPr>
            <p:cNvPr id="1171" name="CuadroTexto 1170">
              <a:extLst>
                <a:ext uri="{FF2B5EF4-FFF2-40B4-BE49-F238E27FC236}">
                  <a16:creationId xmlns:a16="http://schemas.microsoft.com/office/drawing/2014/main" id="{0BF705FE-8DE8-433A-D78B-D6FD46D2F910}"/>
                </a:ext>
              </a:extLst>
            </p:cNvPr>
            <p:cNvSpPr txBox="1"/>
            <p:nvPr/>
          </p:nvSpPr>
          <p:spPr>
            <a:xfrm>
              <a:off x="32943068" y="16890078"/>
              <a:ext cx="2032352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1172" name="CuadroTexto 1171">
              <a:extLst>
                <a:ext uri="{FF2B5EF4-FFF2-40B4-BE49-F238E27FC236}">
                  <a16:creationId xmlns:a16="http://schemas.microsoft.com/office/drawing/2014/main" id="{ED608839-152B-D775-0CBB-51DB3010C621}"/>
                </a:ext>
              </a:extLst>
            </p:cNvPr>
            <p:cNvSpPr txBox="1"/>
            <p:nvPr/>
          </p:nvSpPr>
          <p:spPr>
            <a:xfrm>
              <a:off x="33136671" y="17957979"/>
              <a:ext cx="157401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1174" name="Conector recto 1173">
              <a:extLst>
                <a:ext uri="{FF2B5EF4-FFF2-40B4-BE49-F238E27FC236}">
                  <a16:creationId xmlns:a16="http://schemas.microsoft.com/office/drawing/2014/main" id="{10BB0F9B-B827-5385-3E61-AE6684A97B58}"/>
                </a:ext>
              </a:extLst>
            </p:cNvPr>
            <p:cNvCxnSpPr>
              <a:cxnSpLocks/>
            </p:cNvCxnSpPr>
            <p:nvPr/>
          </p:nvCxnSpPr>
          <p:spPr>
            <a:xfrm>
              <a:off x="29734731" y="17583905"/>
              <a:ext cx="20224" cy="8231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6" name="Conector recto 1175">
              <a:extLst>
                <a:ext uri="{FF2B5EF4-FFF2-40B4-BE49-F238E27FC236}">
                  <a16:creationId xmlns:a16="http://schemas.microsoft.com/office/drawing/2014/main" id="{17DFF871-1385-D18D-F4B9-9B497A5F27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27812" y="18182842"/>
              <a:ext cx="222137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7" name="Conector recto 1176">
              <a:extLst>
                <a:ext uri="{FF2B5EF4-FFF2-40B4-BE49-F238E27FC236}">
                  <a16:creationId xmlns:a16="http://schemas.microsoft.com/office/drawing/2014/main" id="{B2ED19C9-9BD6-89EE-6172-C9167AFEDA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67732" y="17153387"/>
              <a:ext cx="778964" cy="64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79" name="Conector recto 1178">
              <a:extLst>
                <a:ext uri="{FF2B5EF4-FFF2-40B4-BE49-F238E27FC236}">
                  <a16:creationId xmlns:a16="http://schemas.microsoft.com/office/drawing/2014/main" id="{1926CBEB-8103-76F3-E37C-AEC57F6E8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48139" y="19409669"/>
              <a:ext cx="4702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3" name="Conector recto 1182">
              <a:extLst>
                <a:ext uri="{FF2B5EF4-FFF2-40B4-BE49-F238E27FC236}">
                  <a16:creationId xmlns:a16="http://schemas.microsoft.com/office/drawing/2014/main" id="{81763741-0E20-E36D-C669-94D23DC71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35534" y="22160067"/>
              <a:ext cx="45202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4" name="Conector recto 1183">
              <a:extLst>
                <a:ext uri="{FF2B5EF4-FFF2-40B4-BE49-F238E27FC236}">
                  <a16:creationId xmlns:a16="http://schemas.microsoft.com/office/drawing/2014/main" id="{34522E3A-6BBF-2E17-D9A4-332382597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35534" y="20318158"/>
              <a:ext cx="482833" cy="24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5" name="Conector recto 1184">
              <a:extLst>
                <a:ext uri="{FF2B5EF4-FFF2-40B4-BE49-F238E27FC236}">
                  <a16:creationId xmlns:a16="http://schemas.microsoft.com/office/drawing/2014/main" id="{689564ED-A736-7121-EF18-7809FBA775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36564" y="21232511"/>
              <a:ext cx="492970" cy="25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6" name="Conector recto 1185">
              <a:extLst>
                <a:ext uri="{FF2B5EF4-FFF2-40B4-BE49-F238E27FC236}">
                  <a16:creationId xmlns:a16="http://schemas.microsoft.com/office/drawing/2014/main" id="{00349052-E667-BF1E-D7B3-B95CC9B7D463}"/>
                </a:ext>
              </a:extLst>
            </p:cNvPr>
            <p:cNvCxnSpPr>
              <a:cxnSpLocks/>
            </p:cNvCxnSpPr>
            <p:nvPr/>
          </p:nvCxnSpPr>
          <p:spPr>
            <a:xfrm>
              <a:off x="29741209" y="23053640"/>
              <a:ext cx="441313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9" name="Conector recto 1188">
              <a:extLst>
                <a:ext uri="{FF2B5EF4-FFF2-40B4-BE49-F238E27FC236}">
                  <a16:creationId xmlns:a16="http://schemas.microsoft.com/office/drawing/2014/main" id="{8D2B2012-C9B6-525D-3CF1-A2FF728E432B}"/>
                </a:ext>
              </a:extLst>
            </p:cNvPr>
            <p:cNvCxnSpPr>
              <a:cxnSpLocks/>
            </p:cNvCxnSpPr>
            <p:nvPr/>
          </p:nvCxnSpPr>
          <p:spPr>
            <a:xfrm>
              <a:off x="29754955" y="24897663"/>
              <a:ext cx="42756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0" name="Conector recto 1189">
              <a:extLst>
                <a:ext uri="{FF2B5EF4-FFF2-40B4-BE49-F238E27FC236}">
                  <a16:creationId xmlns:a16="http://schemas.microsoft.com/office/drawing/2014/main" id="{01A6B14F-5AA8-5ED5-2EDB-2D27146C6D27}"/>
                </a:ext>
              </a:extLst>
            </p:cNvPr>
            <p:cNvCxnSpPr>
              <a:cxnSpLocks/>
            </p:cNvCxnSpPr>
            <p:nvPr/>
          </p:nvCxnSpPr>
          <p:spPr>
            <a:xfrm>
              <a:off x="29754955" y="23981820"/>
              <a:ext cx="39214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3" name="Conector recto 1192">
              <a:extLst>
                <a:ext uri="{FF2B5EF4-FFF2-40B4-BE49-F238E27FC236}">
                  <a16:creationId xmlns:a16="http://schemas.microsoft.com/office/drawing/2014/main" id="{7DEC18D2-A4E0-F766-FB58-5437A347241F}"/>
                </a:ext>
              </a:extLst>
            </p:cNvPr>
            <p:cNvCxnSpPr>
              <a:cxnSpLocks/>
            </p:cNvCxnSpPr>
            <p:nvPr/>
          </p:nvCxnSpPr>
          <p:spPr>
            <a:xfrm>
              <a:off x="29748139" y="25812773"/>
              <a:ext cx="398960" cy="26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8" name="Conector recto 1197">
              <a:extLst>
                <a:ext uri="{FF2B5EF4-FFF2-40B4-BE49-F238E27FC236}">
                  <a16:creationId xmlns:a16="http://schemas.microsoft.com/office/drawing/2014/main" id="{F7217CBF-B850-B7D7-5CB8-565CC0532E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96717" y="21715465"/>
              <a:ext cx="35401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9" name="Conector recto 1198">
              <a:extLst>
                <a:ext uri="{FF2B5EF4-FFF2-40B4-BE49-F238E27FC236}">
                  <a16:creationId xmlns:a16="http://schemas.microsoft.com/office/drawing/2014/main" id="{E039CBB0-0CD4-3A2B-792D-7905D5551D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11322" y="20752341"/>
              <a:ext cx="328698" cy="14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0" name="Conector recto 1199">
              <a:extLst>
                <a:ext uri="{FF2B5EF4-FFF2-40B4-BE49-F238E27FC236}">
                  <a16:creationId xmlns:a16="http://schemas.microsoft.com/office/drawing/2014/main" id="{E8CAC76A-CD4B-937C-4893-F5F7D6D7B0E0}"/>
                </a:ext>
              </a:extLst>
            </p:cNvPr>
            <p:cNvCxnSpPr>
              <a:cxnSpLocks/>
            </p:cNvCxnSpPr>
            <p:nvPr/>
          </p:nvCxnSpPr>
          <p:spPr>
            <a:xfrm>
              <a:off x="29394291" y="23605630"/>
              <a:ext cx="346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1" name="Conector recto 1200">
              <a:extLst>
                <a:ext uri="{FF2B5EF4-FFF2-40B4-BE49-F238E27FC236}">
                  <a16:creationId xmlns:a16="http://schemas.microsoft.com/office/drawing/2014/main" id="{D4B4C490-12E6-0374-C9D1-FE30780E87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397413" y="22662314"/>
              <a:ext cx="347644" cy="193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2" name="Conector recto 1201">
              <a:extLst>
                <a:ext uri="{FF2B5EF4-FFF2-40B4-BE49-F238E27FC236}">
                  <a16:creationId xmlns:a16="http://schemas.microsoft.com/office/drawing/2014/main" id="{D28A5044-1511-8D4E-1BD9-D738E99EC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87192" y="24552303"/>
              <a:ext cx="367764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3" name="Conector recto 1202">
              <a:extLst>
                <a:ext uri="{FF2B5EF4-FFF2-40B4-BE49-F238E27FC236}">
                  <a16:creationId xmlns:a16="http://schemas.microsoft.com/office/drawing/2014/main" id="{34E353DF-C60F-2A58-D834-0B1CA47C7BAE}"/>
                </a:ext>
              </a:extLst>
            </p:cNvPr>
            <p:cNvCxnSpPr>
              <a:cxnSpLocks/>
            </p:cNvCxnSpPr>
            <p:nvPr/>
          </p:nvCxnSpPr>
          <p:spPr>
            <a:xfrm>
              <a:off x="29403816" y="25517052"/>
              <a:ext cx="34287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6" name="Conector recto 1235">
              <a:extLst>
                <a:ext uri="{FF2B5EF4-FFF2-40B4-BE49-F238E27FC236}">
                  <a16:creationId xmlns:a16="http://schemas.microsoft.com/office/drawing/2014/main" id="{95602027-62A6-8309-56E4-77C828C20F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07621" y="19789078"/>
              <a:ext cx="32287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Conector recto 372">
              <a:extLst>
                <a:ext uri="{FF2B5EF4-FFF2-40B4-BE49-F238E27FC236}">
                  <a16:creationId xmlns:a16="http://schemas.microsoft.com/office/drawing/2014/main" id="{1FDDE4C8-186B-4548-9E1E-E6A7AAF88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96715" y="26916849"/>
              <a:ext cx="521964" cy="91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Conector recto 374">
              <a:extLst>
                <a:ext uri="{FF2B5EF4-FFF2-40B4-BE49-F238E27FC236}">
                  <a16:creationId xmlns:a16="http://schemas.microsoft.com/office/drawing/2014/main" id="{5A261712-B648-4962-B264-279ECBB76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88933" y="27910505"/>
              <a:ext cx="542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92" name="Imagen 391">
              <a:extLst>
                <a:ext uri="{FF2B5EF4-FFF2-40B4-BE49-F238E27FC236}">
                  <a16:creationId xmlns:a16="http://schemas.microsoft.com/office/drawing/2014/main" id="{727342CC-15B7-4B9C-B197-E9332CCF0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1934" y="24764352"/>
              <a:ext cx="2989499" cy="1149503"/>
            </a:xfrm>
            <a:prstGeom prst="rect">
              <a:avLst/>
            </a:prstGeom>
          </p:spPr>
        </p:pic>
        <p:pic>
          <p:nvPicPr>
            <p:cNvPr id="393" name="Imagen 392">
              <a:extLst>
                <a:ext uri="{FF2B5EF4-FFF2-40B4-BE49-F238E27FC236}">
                  <a16:creationId xmlns:a16="http://schemas.microsoft.com/office/drawing/2014/main" id="{C801B217-3E96-40BC-948C-5F066781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8648" y="23710389"/>
              <a:ext cx="2989499" cy="1149503"/>
            </a:xfrm>
            <a:prstGeom prst="rect">
              <a:avLst/>
            </a:prstGeom>
          </p:spPr>
        </p:pic>
        <p:pic>
          <p:nvPicPr>
            <p:cNvPr id="394" name="Imagen 393">
              <a:extLst>
                <a:ext uri="{FF2B5EF4-FFF2-40B4-BE49-F238E27FC236}">
                  <a16:creationId xmlns:a16="http://schemas.microsoft.com/office/drawing/2014/main" id="{F91E6B62-9254-429B-B170-91C651C6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2593" y="22660162"/>
              <a:ext cx="2989499" cy="1149503"/>
            </a:xfrm>
            <a:prstGeom prst="rect">
              <a:avLst/>
            </a:prstGeom>
          </p:spPr>
        </p:pic>
        <p:pic>
          <p:nvPicPr>
            <p:cNvPr id="395" name="Imagen 394">
              <a:extLst>
                <a:ext uri="{FF2B5EF4-FFF2-40B4-BE49-F238E27FC236}">
                  <a16:creationId xmlns:a16="http://schemas.microsoft.com/office/drawing/2014/main" id="{1D551D37-E121-4E93-B853-2A514E9DC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1934" y="21606002"/>
              <a:ext cx="2989499" cy="1149503"/>
            </a:xfrm>
            <a:prstGeom prst="rect">
              <a:avLst/>
            </a:prstGeom>
          </p:spPr>
        </p:pic>
        <p:pic>
          <p:nvPicPr>
            <p:cNvPr id="396" name="Imagen 395">
              <a:extLst>
                <a:ext uri="{FF2B5EF4-FFF2-40B4-BE49-F238E27FC236}">
                  <a16:creationId xmlns:a16="http://schemas.microsoft.com/office/drawing/2014/main" id="{6320C874-4414-446D-853F-6994EBBCC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5746" y="20535377"/>
              <a:ext cx="2989499" cy="1149503"/>
            </a:xfrm>
            <a:prstGeom prst="rect">
              <a:avLst/>
            </a:prstGeom>
          </p:spPr>
        </p:pic>
        <p:pic>
          <p:nvPicPr>
            <p:cNvPr id="397" name="Imagen 396">
              <a:extLst>
                <a:ext uri="{FF2B5EF4-FFF2-40B4-BE49-F238E27FC236}">
                  <a16:creationId xmlns:a16="http://schemas.microsoft.com/office/drawing/2014/main" id="{6AD3B738-1DAC-4975-9ADA-506074857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8648" y="19461287"/>
              <a:ext cx="2989499" cy="1149503"/>
            </a:xfrm>
            <a:prstGeom prst="rect">
              <a:avLst/>
            </a:prstGeom>
          </p:spPr>
        </p:pic>
        <p:pic>
          <p:nvPicPr>
            <p:cNvPr id="398" name="Imagen 397">
              <a:extLst>
                <a:ext uri="{FF2B5EF4-FFF2-40B4-BE49-F238E27FC236}">
                  <a16:creationId xmlns:a16="http://schemas.microsoft.com/office/drawing/2014/main" id="{0FB8DFB5-5CE6-4CF2-BD00-7FB682043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9833" y="16584029"/>
              <a:ext cx="2989500" cy="1149503"/>
            </a:xfrm>
            <a:prstGeom prst="rect">
              <a:avLst/>
            </a:prstGeom>
          </p:spPr>
        </p:pic>
        <p:pic>
          <p:nvPicPr>
            <p:cNvPr id="399" name="Imagen 398">
              <a:extLst>
                <a:ext uri="{FF2B5EF4-FFF2-40B4-BE49-F238E27FC236}">
                  <a16:creationId xmlns:a16="http://schemas.microsoft.com/office/drawing/2014/main" id="{096B1CDD-34E5-4B4F-BE8D-8EF3CCD5C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6817" y="17673014"/>
              <a:ext cx="2989499" cy="1149503"/>
            </a:xfrm>
            <a:prstGeom prst="rect">
              <a:avLst/>
            </a:prstGeom>
          </p:spPr>
        </p:pic>
        <p:pic>
          <p:nvPicPr>
            <p:cNvPr id="400" name="Imagen 399">
              <a:extLst>
                <a:ext uri="{FF2B5EF4-FFF2-40B4-BE49-F238E27FC236}">
                  <a16:creationId xmlns:a16="http://schemas.microsoft.com/office/drawing/2014/main" id="{EF5E8FAF-9141-48D0-8E1E-0CBB787B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471" y="16518462"/>
              <a:ext cx="2989500" cy="1149503"/>
            </a:xfrm>
            <a:prstGeom prst="rect">
              <a:avLst/>
            </a:prstGeom>
          </p:spPr>
        </p:pic>
        <p:pic>
          <p:nvPicPr>
            <p:cNvPr id="401" name="Imagen 400">
              <a:extLst>
                <a:ext uri="{FF2B5EF4-FFF2-40B4-BE49-F238E27FC236}">
                  <a16:creationId xmlns:a16="http://schemas.microsoft.com/office/drawing/2014/main" id="{B9682C58-2778-4907-8916-2B0BFFBFA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7125" y="19038878"/>
              <a:ext cx="2911962" cy="1149503"/>
            </a:xfrm>
            <a:prstGeom prst="rect">
              <a:avLst/>
            </a:prstGeom>
          </p:spPr>
        </p:pic>
        <p:pic>
          <p:nvPicPr>
            <p:cNvPr id="402" name="Imagen 401">
              <a:extLst>
                <a:ext uri="{FF2B5EF4-FFF2-40B4-BE49-F238E27FC236}">
                  <a16:creationId xmlns:a16="http://schemas.microsoft.com/office/drawing/2014/main" id="{7C6FD302-D8F3-482D-A8FA-6C9794FE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7994" y="20053005"/>
              <a:ext cx="2922671" cy="1149503"/>
            </a:xfrm>
            <a:prstGeom prst="rect">
              <a:avLst/>
            </a:prstGeom>
          </p:spPr>
        </p:pic>
        <p:pic>
          <p:nvPicPr>
            <p:cNvPr id="403" name="Imagen 402">
              <a:extLst>
                <a:ext uri="{FF2B5EF4-FFF2-40B4-BE49-F238E27FC236}">
                  <a16:creationId xmlns:a16="http://schemas.microsoft.com/office/drawing/2014/main" id="{81DD2374-0FE8-4FF8-89D9-BC96D35BA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0961" y="21071201"/>
              <a:ext cx="2939192" cy="1149503"/>
            </a:xfrm>
            <a:prstGeom prst="rect">
              <a:avLst/>
            </a:prstGeom>
          </p:spPr>
        </p:pic>
        <p:pic>
          <p:nvPicPr>
            <p:cNvPr id="404" name="Imagen 403">
              <a:extLst>
                <a:ext uri="{FF2B5EF4-FFF2-40B4-BE49-F238E27FC236}">
                  <a16:creationId xmlns:a16="http://schemas.microsoft.com/office/drawing/2014/main" id="{AE55FFDD-DF10-47A9-8DF0-6154E075E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8382" y="22090388"/>
              <a:ext cx="2989500" cy="1149503"/>
            </a:xfrm>
            <a:prstGeom prst="rect">
              <a:avLst/>
            </a:prstGeom>
          </p:spPr>
        </p:pic>
        <p:pic>
          <p:nvPicPr>
            <p:cNvPr id="405" name="Imagen 404">
              <a:extLst>
                <a:ext uri="{FF2B5EF4-FFF2-40B4-BE49-F238E27FC236}">
                  <a16:creationId xmlns:a16="http://schemas.microsoft.com/office/drawing/2014/main" id="{57638273-759F-424D-863D-2277247A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1028" y="23108441"/>
              <a:ext cx="2989500" cy="1149503"/>
            </a:xfrm>
            <a:prstGeom prst="rect">
              <a:avLst/>
            </a:prstGeom>
          </p:spPr>
        </p:pic>
        <p:pic>
          <p:nvPicPr>
            <p:cNvPr id="406" name="Imagen 405">
              <a:extLst>
                <a:ext uri="{FF2B5EF4-FFF2-40B4-BE49-F238E27FC236}">
                  <a16:creationId xmlns:a16="http://schemas.microsoft.com/office/drawing/2014/main" id="{E0CC81E1-9CCC-4CB3-B50D-C1671B068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1028" y="24129215"/>
              <a:ext cx="2989500" cy="1149503"/>
            </a:xfrm>
            <a:prstGeom prst="rect">
              <a:avLst/>
            </a:prstGeom>
          </p:spPr>
        </p:pic>
        <p:pic>
          <p:nvPicPr>
            <p:cNvPr id="407" name="Imagen 406">
              <a:extLst>
                <a:ext uri="{FF2B5EF4-FFF2-40B4-BE49-F238E27FC236}">
                  <a16:creationId xmlns:a16="http://schemas.microsoft.com/office/drawing/2014/main" id="{F8E44593-E247-467B-9978-3A8110A4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772" y="25148855"/>
              <a:ext cx="2989499" cy="1149503"/>
            </a:xfrm>
            <a:prstGeom prst="rect">
              <a:avLst/>
            </a:prstGeom>
          </p:spPr>
        </p:pic>
        <p:pic>
          <p:nvPicPr>
            <p:cNvPr id="408" name="Imagen 407">
              <a:extLst>
                <a:ext uri="{FF2B5EF4-FFF2-40B4-BE49-F238E27FC236}">
                  <a16:creationId xmlns:a16="http://schemas.microsoft.com/office/drawing/2014/main" id="{C3C371C7-F76A-4D60-A929-A905EE7CF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1028" y="26146475"/>
              <a:ext cx="2989500" cy="1149503"/>
            </a:xfrm>
            <a:prstGeom prst="rect">
              <a:avLst/>
            </a:prstGeom>
          </p:spPr>
        </p:pic>
        <p:pic>
          <p:nvPicPr>
            <p:cNvPr id="409" name="Imagen 408">
              <a:extLst>
                <a:ext uri="{FF2B5EF4-FFF2-40B4-BE49-F238E27FC236}">
                  <a16:creationId xmlns:a16="http://schemas.microsoft.com/office/drawing/2014/main" id="{A54E55D2-92F1-420E-B546-5C4E318F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8648" y="25838443"/>
              <a:ext cx="2989499" cy="1149503"/>
            </a:xfrm>
            <a:prstGeom prst="rect">
              <a:avLst/>
            </a:prstGeom>
          </p:spPr>
        </p:pic>
        <p:sp>
          <p:nvSpPr>
            <p:cNvPr id="410" name="CuadroTexto 409">
              <a:extLst>
                <a:ext uri="{FF2B5EF4-FFF2-40B4-BE49-F238E27FC236}">
                  <a16:creationId xmlns:a16="http://schemas.microsoft.com/office/drawing/2014/main" id="{87004C20-C23C-4F4A-8408-0B105F186561}"/>
                </a:ext>
              </a:extLst>
            </p:cNvPr>
            <p:cNvSpPr txBox="1"/>
            <p:nvPr/>
          </p:nvSpPr>
          <p:spPr>
            <a:xfrm>
              <a:off x="36344085" y="19756722"/>
              <a:ext cx="1857902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Construcciones Civiles</a:t>
              </a:r>
            </a:p>
          </p:txBody>
        </p:sp>
        <p:sp>
          <p:nvSpPr>
            <p:cNvPr id="411" name="CuadroTexto 410">
              <a:extLst>
                <a:ext uri="{FF2B5EF4-FFF2-40B4-BE49-F238E27FC236}">
                  <a16:creationId xmlns:a16="http://schemas.microsoft.com/office/drawing/2014/main" id="{81BDC84A-1401-4AEC-9C37-BFC6B82C6C84}"/>
                </a:ext>
              </a:extLst>
            </p:cNvPr>
            <p:cNvSpPr txBox="1"/>
            <p:nvPr/>
          </p:nvSpPr>
          <p:spPr>
            <a:xfrm>
              <a:off x="36312771" y="20705447"/>
              <a:ext cx="1871792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Electricidad de Media y Baja Tensión</a:t>
              </a:r>
            </a:p>
          </p:txBody>
        </p:sp>
        <p:sp>
          <p:nvSpPr>
            <p:cNvPr id="412" name="CuadroTexto 411">
              <a:extLst>
                <a:ext uri="{FF2B5EF4-FFF2-40B4-BE49-F238E27FC236}">
                  <a16:creationId xmlns:a16="http://schemas.microsoft.com/office/drawing/2014/main" id="{13D38791-6C80-4836-B090-32E66AA6122C}"/>
                </a:ext>
              </a:extLst>
            </p:cNvPr>
            <p:cNvSpPr txBox="1"/>
            <p:nvPr/>
          </p:nvSpPr>
          <p:spPr>
            <a:xfrm>
              <a:off x="36473758" y="21739476"/>
              <a:ext cx="1669911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Gestión de la Producción Industrial</a:t>
              </a:r>
            </a:p>
          </p:txBody>
        </p:sp>
        <p:sp>
          <p:nvSpPr>
            <p:cNvPr id="413" name="CuadroTexto 412">
              <a:extLst>
                <a:ext uri="{FF2B5EF4-FFF2-40B4-BE49-F238E27FC236}">
                  <a16:creationId xmlns:a16="http://schemas.microsoft.com/office/drawing/2014/main" id="{12920B74-2526-4B60-AE43-1BE2D01A87AF}"/>
                </a:ext>
              </a:extLst>
            </p:cNvPr>
            <p:cNvSpPr txBox="1"/>
            <p:nvPr/>
          </p:nvSpPr>
          <p:spPr>
            <a:xfrm>
              <a:off x="36453990" y="22890406"/>
              <a:ext cx="166309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Electrónica Industrial (CP)</a:t>
              </a:r>
            </a:p>
          </p:txBody>
        </p:sp>
        <p:sp>
          <p:nvSpPr>
            <p:cNvPr id="414" name="CuadroTexto 413">
              <a:extLst>
                <a:ext uri="{FF2B5EF4-FFF2-40B4-BE49-F238E27FC236}">
                  <a16:creationId xmlns:a16="http://schemas.microsoft.com/office/drawing/2014/main" id="{FC2DC307-5C37-4C2B-B4BE-81B8CF753A55}"/>
                </a:ext>
              </a:extLst>
            </p:cNvPr>
            <p:cNvSpPr txBox="1"/>
            <p:nvPr/>
          </p:nvSpPr>
          <p:spPr>
            <a:xfrm>
              <a:off x="36521414" y="23961071"/>
              <a:ext cx="148849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Mecánica Industrial</a:t>
              </a:r>
            </a:p>
          </p:txBody>
        </p:sp>
        <p:sp>
          <p:nvSpPr>
            <p:cNvPr id="415" name="CuadroTexto 414">
              <a:extLst>
                <a:ext uri="{FF2B5EF4-FFF2-40B4-BE49-F238E27FC236}">
                  <a16:creationId xmlns:a16="http://schemas.microsoft.com/office/drawing/2014/main" id="{4254C14D-3770-4224-B913-D274E3C7E06E}"/>
                </a:ext>
              </a:extLst>
            </p:cNvPr>
            <p:cNvSpPr txBox="1"/>
            <p:nvPr/>
          </p:nvSpPr>
          <p:spPr>
            <a:xfrm>
              <a:off x="36355028" y="25004499"/>
              <a:ext cx="177165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Sistematización de Datos (CP)</a:t>
              </a:r>
            </a:p>
          </p:txBody>
        </p:sp>
        <p:sp>
          <p:nvSpPr>
            <p:cNvPr id="416" name="CuadroTexto 415">
              <a:extLst>
                <a:ext uri="{FF2B5EF4-FFF2-40B4-BE49-F238E27FC236}">
                  <a16:creationId xmlns:a16="http://schemas.microsoft.com/office/drawing/2014/main" id="{AE6DAC37-E3DB-4A5E-ADE6-6CFAA312C391}"/>
                </a:ext>
              </a:extLst>
            </p:cNvPr>
            <p:cNvSpPr txBox="1"/>
            <p:nvPr/>
          </p:nvSpPr>
          <p:spPr>
            <a:xfrm>
              <a:off x="36489035" y="26187277"/>
              <a:ext cx="1811078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Eléctrica</a:t>
              </a:r>
            </a:p>
          </p:txBody>
        </p:sp>
        <p:sp>
          <p:nvSpPr>
            <p:cNvPr id="417" name="CuadroTexto 416">
              <a:extLst>
                <a:ext uri="{FF2B5EF4-FFF2-40B4-BE49-F238E27FC236}">
                  <a16:creationId xmlns:a16="http://schemas.microsoft.com/office/drawing/2014/main" id="{19D87BCC-B387-419A-8346-307D8DCCA34C}"/>
                </a:ext>
              </a:extLst>
            </p:cNvPr>
            <p:cNvSpPr txBox="1"/>
            <p:nvPr/>
          </p:nvSpPr>
          <p:spPr>
            <a:xfrm>
              <a:off x="40059851" y="19297515"/>
              <a:ext cx="1693842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en Telemática (CP)</a:t>
              </a:r>
            </a:p>
          </p:txBody>
        </p:sp>
        <p:sp>
          <p:nvSpPr>
            <p:cNvPr id="418" name="CuadroTexto 417">
              <a:extLst>
                <a:ext uri="{FF2B5EF4-FFF2-40B4-BE49-F238E27FC236}">
                  <a16:creationId xmlns:a16="http://schemas.microsoft.com/office/drawing/2014/main" id="{5BA4A203-1B4A-4015-870F-ADB04111E148}"/>
                </a:ext>
              </a:extLst>
            </p:cNvPr>
            <p:cNvSpPr txBox="1"/>
            <p:nvPr/>
          </p:nvSpPr>
          <p:spPr>
            <a:xfrm>
              <a:off x="40062149" y="20314952"/>
              <a:ext cx="163371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de Producción (CP)</a:t>
              </a:r>
            </a:p>
          </p:txBody>
        </p:sp>
        <p:sp>
          <p:nvSpPr>
            <p:cNvPr id="419" name="CuadroTexto 418">
              <a:extLst>
                <a:ext uri="{FF2B5EF4-FFF2-40B4-BE49-F238E27FC236}">
                  <a16:creationId xmlns:a16="http://schemas.microsoft.com/office/drawing/2014/main" id="{C3C95C0B-8E44-4A75-B5F5-A76C9614FAE6}"/>
                </a:ext>
              </a:extLst>
            </p:cNvPr>
            <p:cNvSpPr txBox="1"/>
            <p:nvPr/>
          </p:nvSpPr>
          <p:spPr>
            <a:xfrm>
              <a:off x="40101691" y="21344842"/>
              <a:ext cx="1720117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Mecánica (CP</a:t>
              </a:r>
              <a:r>
                <a:rPr lang="es-CO" sz="926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20" name="CuadroTexto 419">
              <a:extLst>
                <a:ext uri="{FF2B5EF4-FFF2-40B4-BE49-F238E27FC236}">
                  <a16:creationId xmlns:a16="http://schemas.microsoft.com/office/drawing/2014/main" id="{6D6B6696-BDEB-437E-BC57-0166D5A2CCF8}"/>
                </a:ext>
              </a:extLst>
            </p:cNvPr>
            <p:cNvSpPr txBox="1"/>
            <p:nvPr/>
          </p:nvSpPr>
          <p:spPr>
            <a:xfrm>
              <a:off x="39851104" y="22331148"/>
              <a:ext cx="2149345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en Control y Automatización (CP)</a:t>
              </a:r>
            </a:p>
          </p:txBody>
        </p:sp>
        <p:sp>
          <p:nvSpPr>
            <p:cNvPr id="421" name="CuadroTexto 420">
              <a:extLst>
                <a:ext uri="{FF2B5EF4-FFF2-40B4-BE49-F238E27FC236}">
                  <a16:creationId xmlns:a16="http://schemas.microsoft.com/office/drawing/2014/main" id="{F6DA40FF-64D3-4377-A5F2-B507547E089A}"/>
                </a:ext>
              </a:extLst>
            </p:cNvPr>
            <p:cNvSpPr txBox="1"/>
            <p:nvPr/>
          </p:nvSpPr>
          <p:spPr>
            <a:xfrm>
              <a:off x="40145984" y="23477497"/>
              <a:ext cx="1596578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Civil (CP)</a:t>
              </a:r>
            </a:p>
          </p:txBody>
        </p:sp>
        <p:sp>
          <p:nvSpPr>
            <p:cNvPr id="422" name="CuadroTexto 421">
              <a:extLst>
                <a:ext uri="{FF2B5EF4-FFF2-40B4-BE49-F238E27FC236}">
                  <a16:creationId xmlns:a16="http://schemas.microsoft.com/office/drawing/2014/main" id="{7980CE65-77B0-47A2-BC3E-24FE51FB0F59}"/>
                </a:ext>
              </a:extLst>
            </p:cNvPr>
            <p:cNvSpPr txBox="1"/>
            <p:nvPr/>
          </p:nvSpPr>
          <p:spPr>
            <a:xfrm>
              <a:off x="39814239" y="24267118"/>
              <a:ext cx="2046817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Interventoría y Supervisión de Obras</a:t>
              </a:r>
            </a:p>
          </p:txBody>
        </p:sp>
        <p:sp>
          <p:nvSpPr>
            <p:cNvPr id="423" name="CuadroTexto 422">
              <a:extLst>
                <a:ext uri="{FF2B5EF4-FFF2-40B4-BE49-F238E27FC236}">
                  <a16:creationId xmlns:a16="http://schemas.microsoft.com/office/drawing/2014/main" id="{534B8778-D778-4CCA-A690-82DFA90725CC}"/>
                </a:ext>
              </a:extLst>
            </p:cNvPr>
            <p:cNvSpPr txBox="1"/>
            <p:nvPr/>
          </p:nvSpPr>
          <p:spPr>
            <a:xfrm>
              <a:off x="39998142" y="25422733"/>
              <a:ext cx="1828066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Gerencia de la Construcción</a:t>
              </a:r>
            </a:p>
          </p:txBody>
        </p:sp>
        <p:sp>
          <p:nvSpPr>
            <p:cNvPr id="424" name="CuadroTexto 423">
              <a:extLst>
                <a:ext uri="{FF2B5EF4-FFF2-40B4-BE49-F238E27FC236}">
                  <a16:creationId xmlns:a16="http://schemas.microsoft.com/office/drawing/2014/main" id="{32305E42-E477-4BF1-B134-D7ADFA2389D6}"/>
                </a:ext>
              </a:extLst>
            </p:cNvPr>
            <p:cNvSpPr txBox="1"/>
            <p:nvPr/>
          </p:nvSpPr>
          <p:spPr>
            <a:xfrm>
              <a:off x="40120894" y="26524118"/>
              <a:ext cx="1660919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Ingeniería Civil</a:t>
              </a:r>
            </a:p>
          </p:txBody>
        </p:sp>
        <p:sp>
          <p:nvSpPr>
            <p:cNvPr id="425" name="CuadroTexto 424">
              <a:extLst>
                <a:ext uri="{FF2B5EF4-FFF2-40B4-BE49-F238E27FC236}">
                  <a16:creationId xmlns:a16="http://schemas.microsoft.com/office/drawing/2014/main" id="{48ABD5CE-C806-4A20-BBD6-7261B459A442}"/>
                </a:ext>
              </a:extLst>
            </p:cNvPr>
            <p:cNvSpPr txBox="1"/>
            <p:nvPr/>
          </p:nvSpPr>
          <p:spPr>
            <a:xfrm>
              <a:off x="38395989" y="16884201"/>
              <a:ext cx="148849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Tecnológica</a:t>
              </a:r>
            </a:p>
          </p:txBody>
        </p:sp>
        <p:sp>
          <p:nvSpPr>
            <p:cNvPr id="426" name="CuadroTexto 425">
              <a:extLst>
                <a:ext uri="{FF2B5EF4-FFF2-40B4-BE49-F238E27FC236}">
                  <a16:creationId xmlns:a16="http://schemas.microsoft.com/office/drawing/2014/main" id="{96FE54C1-4F63-4916-926F-55C04E2C3C82}"/>
                </a:ext>
              </a:extLst>
            </p:cNvPr>
            <p:cNvSpPr txBox="1"/>
            <p:nvPr/>
          </p:nvSpPr>
          <p:spPr>
            <a:xfrm>
              <a:off x="41749849" y="16965590"/>
              <a:ext cx="1921935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427" name="CuadroTexto 426">
              <a:extLst>
                <a:ext uri="{FF2B5EF4-FFF2-40B4-BE49-F238E27FC236}">
                  <a16:creationId xmlns:a16="http://schemas.microsoft.com/office/drawing/2014/main" id="{172CE9F7-5958-421D-B1AD-D12A0EA1FDFB}"/>
                </a:ext>
              </a:extLst>
            </p:cNvPr>
            <p:cNvSpPr txBox="1"/>
            <p:nvPr/>
          </p:nvSpPr>
          <p:spPr>
            <a:xfrm>
              <a:off x="41844307" y="17977273"/>
              <a:ext cx="148849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428" name="Conector recto 427">
              <a:extLst>
                <a:ext uri="{FF2B5EF4-FFF2-40B4-BE49-F238E27FC236}">
                  <a16:creationId xmlns:a16="http://schemas.microsoft.com/office/drawing/2014/main" id="{AB738BCB-D931-4919-90BE-704138725D3C}"/>
                </a:ext>
              </a:extLst>
            </p:cNvPr>
            <p:cNvCxnSpPr>
              <a:cxnSpLocks/>
            </p:cNvCxnSpPr>
            <p:nvPr/>
          </p:nvCxnSpPr>
          <p:spPr>
            <a:xfrm>
              <a:off x="38754583" y="17638282"/>
              <a:ext cx="57267" cy="101078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9" name="Conector recto 428">
              <a:extLst>
                <a:ext uri="{FF2B5EF4-FFF2-40B4-BE49-F238E27FC236}">
                  <a16:creationId xmlns:a16="http://schemas.microsoft.com/office/drawing/2014/main" id="{FC32EEDB-AFBB-4227-842E-D99A2E8E8EC3}"/>
                </a:ext>
              </a:extLst>
            </p:cNvPr>
            <p:cNvCxnSpPr>
              <a:cxnSpLocks/>
              <a:stCxn id="399" idx="1"/>
            </p:cNvCxnSpPr>
            <p:nvPr/>
          </p:nvCxnSpPr>
          <p:spPr>
            <a:xfrm flipH="1">
              <a:off x="38751823" y="18247766"/>
              <a:ext cx="2054994" cy="103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1" name="Conector recto 430">
              <a:extLst>
                <a:ext uri="{FF2B5EF4-FFF2-40B4-BE49-F238E27FC236}">
                  <a16:creationId xmlns:a16="http://schemas.microsoft.com/office/drawing/2014/main" id="{1833B7B8-7A63-44D0-A106-A3FFECCACC29}"/>
                </a:ext>
              </a:extLst>
            </p:cNvPr>
            <p:cNvCxnSpPr>
              <a:cxnSpLocks/>
              <a:stCxn id="401" idx="1"/>
            </p:cNvCxnSpPr>
            <p:nvPr/>
          </p:nvCxnSpPr>
          <p:spPr>
            <a:xfrm flipH="1">
              <a:off x="38755801" y="19613630"/>
              <a:ext cx="29132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2" name="Conector recto 431">
              <a:extLst>
                <a:ext uri="{FF2B5EF4-FFF2-40B4-BE49-F238E27FC236}">
                  <a16:creationId xmlns:a16="http://schemas.microsoft.com/office/drawing/2014/main" id="{64FE5146-6D99-4500-BAF4-8A367091ADD6}"/>
                </a:ext>
              </a:extLst>
            </p:cNvPr>
            <p:cNvCxnSpPr>
              <a:cxnSpLocks/>
              <a:stCxn id="404" idx="1"/>
            </p:cNvCxnSpPr>
            <p:nvPr/>
          </p:nvCxnSpPr>
          <p:spPr>
            <a:xfrm flipH="1">
              <a:off x="38788062" y="22665140"/>
              <a:ext cx="2403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3" name="Conector recto 432">
              <a:extLst>
                <a:ext uri="{FF2B5EF4-FFF2-40B4-BE49-F238E27FC236}">
                  <a16:creationId xmlns:a16="http://schemas.microsoft.com/office/drawing/2014/main" id="{9E3335BD-873E-4257-86E7-AE0DE8C75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83297" y="20627757"/>
              <a:ext cx="23946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4" name="Conector recto 433">
              <a:extLst>
                <a:ext uri="{FF2B5EF4-FFF2-40B4-BE49-F238E27FC236}">
                  <a16:creationId xmlns:a16="http://schemas.microsoft.com/office/drawing/2014/main" id="{916E1EC4-D7F5-4222-B1E4-0034B5984826}"/>
                </a:ext>
              </a:extLst>
            </p:cNvPr>
            <p:cNvCxnSpPr>
              <a:cxnSpLocks/>
              <a:stCxn id="403" idx="1"/>
            </p:cNvCxnSpPr>
            <p:nvPr/>
          </p:nvCxnSpPr>
          <p:spPr>
            <a:xfrm flipH="1" flipV="1">
              <a:off x="38789923" y="21645947"/>
              <a:ext cx="261038" cy="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5" name="Conector recto 434">
              <a:extLst>
                <a:ext uri="{FF2B5EF4-FFF2-40B4-BE49-F238E27FC236}">
                  <a16:creationId xmlns:a16="http://schemas.microsoft.com/office/drawing/2014/main" id="{64C965EB-8C95-42BE-A126-4DCDD38C948C}"/>
                </a:ext>
              </a:extLst>
            </p:cNvPr>
            <p:cNvCxnSpPr>
              <a:cxnSpLocks/>
              <a:endCxn id="405" idx="1"/>
            </p:cNvCxnSpPr>
            <p:nvPr/>
          </p:nvCxnSpPr>
          <p:spPr>
            <a:xfrm flipV="1">
              <a:off x="38793007" y="23683193"/>
              <a:ext cx="218021" cy="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6" name="Conector recto 435">
              <a:extLst>
                <a:ext uri="{FF2B5EF4-FFF2-40B4-BE49-F238E27FC236}">
                  <a16:creationId xmlns:a16="http://schemas.microsoft.com/office/drawing/2014/main" id="{E265A72B-D751-4389-850C-CFD3BD101B0F}"/>
                </a:ext>
              </a:extLst>
            </p:cNvPr>
            <p:cNvCxnSpPr>
              <a:cxnSpLocks/>
              <a:endCxn id="407" idx="1"/>
            </p:cNvCxnSpPr>
            <p:nvPr/>
          </p:nvCxnSpPr>
          <p:spPr>
            <a:xfrm>
              <a:off x="38806770" y="25722287"/>
              <a:ext cx="181002" cy="13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7" name="Conector recto 436">
              <a:extLst>
                <a:ext uri="{FF2B5EF4-FFF2-40B4-BE49-F238E27FC236}">
                  <a16:creationId xmlns:a16="http://schemas.microsoft.com/office/drawing/2014/main" id="{031F26D7-B23B-4FC8-A131-512EE6E09753}"/>
                </a:ext>
              </a:extLst>
            </p:cNvPr>
            <p:cNvCxnSpPr>
              <a:cxnSpLocks/>
              <a:endCxn id="406" idx="1"/>
            </p:cNvCxnSpPr>
            <p:nvPr/>
          </p:nvCxnSpPr>
          <p:spPr>
            <a:xfrm>
              <a:off x="38800500" y="24703967"/>
              <a:ext cx="2105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8" name="Conector recto 437">
              <a:extLst>
                <a:ext uri="{FF2B5EF4-FFF2-40B4-BE49-F238E27FC236}">
                  <a16:creationId xmlns:a16="http://schemas.microsoft.com/office/drawing/2014/main" id="{5DD32C37-0AE9-485C-9D38-B21A4C7E4DE1}"/>
                </a:ext>
              </a:extLst>
            </p:cNvPr>
            <p:cNvCxnSpPr>
              <a:cxnSpLocks/>
              <a:endCxn id="408" idx="1"/>
            </p:cNvCxnSpPr>
            <p:nvPr/>
          </p:nvCxnSpPr>
          <p:spPr>
            <a:xfrm>
              <a:off x="38800867" y="26721221"/>
              <a:ext cx="210161" cy="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9" name="Conector recto 438">
              <a:extLst>
                <a:ext uri="{FF2B5EF4-FFF2-40B4-BE49-F238E27FC236}">
                  <a16:creationId xmlns:a16="http://schemas.microsoft.com/office/drawing/2014/main" id="{CD6C924B-5BF4-41EC-B5C1-94459F4C2582}"/>
                </a:ext>
              </a:extLst>
            </p:cNvPr>
            <p:cNvCxnSpPr>
              <a:cxnSpLocks/>
              <a:endCxn id="395" idx="3"/>
            </p:cNvCxnSpPr>
            <p:nvPr/>
          </p:nvCxnSpPr>
          <p:spPr>
            <a:xfrm flipH="1">
              <a:off x="38371433" y="22180754"/>
              <a:ext cx="40325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0" name="Conector recto 439">
              <a:extLst>
                <a:ext uri="{FF2B5EF4-FFF2-40B4-BE49-F238E27FC236}">
                  <a16:creationId xmlns:a16="http://schemas.microsoft.com/office/drawing/2014/main" id="{B8B0B152-A20B-4F51-BCD8-689BE78023B4}"/>
                </a:ext>
              </a:extLst>
            </p:cNvPr>
            <p:cNvCxnSpPr>
              <a:cxnSpLocks/>
              <a:endCxn id="396" idx="3"/>
            </p:cNvCxnSpPr>
            <p:nvPr/>
          </p:nvCxnSpPr>
          <p:spPr>
            <a:xfrm flipH="1">
              <a:off x="38385245" y="21110129"/>
              <a:ext cx="38943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Conector recto 440">
              <a:extLst>
                <a:ext uri="{FF2B5EF4-FFF2-40B4-BE49-F238E27FC236}">
                  <a16:creationId xmlns:a16="http://schemas.microsoft.com/office/drawing/2014/main" id="{20617951-B468-47A9-A46D-0D84622954E8}"/>
                </a:ext>
              </a:extLst>
            </p:cNvPr>
            <p:cNvCxnSpPr>
              <a:cxnSpLocks/>
              <a:stCxn id="393" idx="3"/>
            </p:cNvCxnSpPr>
            <p:nvPr/>
          </p:nvCxnSpPr>
          <p:spPr>
            <a:xfrm>
              <a:off x="38378147" y="24285141"/>
              <a:ext cx="41177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Conector recto 441">
              <a:extLst>
                <a:ext uri="{FF2B5EF4-FFF2-40B4-BE49-F238E27FC236}">
                  <a16:creationId xmlns:a16="http://schemas.microsoft.com/office/drawing/2014/main" id="{67A2EF6D-E00E-40A9-8C99-2FDC7A994F68}"/>
                </a:ext>
              </a:extLst>
            </p:cNvPr>
            <p:cNvCxnSpPr>
              <a:cxnSpLocks/>
              <a:endCxn id="394" idx="3"/>
            </p:cNvCxnSpPr>
            <p:nvPr/>
          </p:nvCxnSpPr>
          <p:spPr>
            <a:xfrm flipH="1">
              <a:off x="38372092" y="23234914"/>
              <a:ext cx="41783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Conector recto 442">
              <a:extLst>
                <a:ext uri="{FF2B5EF4-FFF2-40B4-BE49-F238E27FC236}">
                  <a16:creationId xmlns:a16="http://schemas.microsoft.com/office/drawing/2014/main" id="{1A141B23-3FA5-411A-8E55-0750D2365AF6}"/>
                </a:ext>
              </a:extLst>
            </p:cNvPr>
            <p:cNvCxnSpPr>
              <a:cxnSpLocks/>
              <a:stCxn id="392" idx="3"/>
            </p:cNvCxnSpPr>
            <p:nvPr/>
          </p:nvCxnSpPr>
          <p:spPr>
            <a:xfrm>
              <a:off x="38371433" y="25339104"/>
              <a:ext cx="42906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Conector recto 443">
              <a:extLst>
                <a:ext uri="{FF2B5EF4-FFF2-40B4-BE49-F238E27FC236}">
                  <a16:creationId xmlns:a16="http://schemas.microsoft.com/office/drawing/2014/main" id="{A8A9EB11-0E04-40E6-A61D-FD8FED615DEE}"/>
                </a:ext>
              </a:extLst>
            </p:cNvPr>
            <p:cNvCxnSpPr>
              <a:cxnSpLocks/>
              <a:stCxn id="409" idx="3"/>
            </p:cNvCxnSpPr>
            <p:nvPr/>
          </p:nvCxnSpPr>
          <p:spPr>
            <a:xfrm>
              <a:off x="38378147" y="26413195"/>
              <a:ext cx="43117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5" name="Conector recto 444">
              <a:extLst>
                <a:ext uri="{FF2B5EF4-FFF2-40B4-BE49-F238E27FC236}">
                  <a16:creationId xmlns:a16="http://schemas.microsoft.com/office/drawing/2014/main" id="{678559BE-2CB1-46D9-9AD4-0F42A2C056FD}"/>
                </a:ext>
              </a:extLst>
            </p:cNvPr>
            <p:cNvCxnSpPr>
              <a:cxnSpLocks/>
              <a:endCxn id="397" idx="3"/>
            </p:cNvCxnSpPr>
            <p:nvPr/>
          </p:nvCxnSpPr>
          <p:spPr>
            <a:xfrm flipH="1">
              <a:off x="38378147" y="20036039"/>
              <a:ext cx="38129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46" name="Imagen 445">
              <a:extLst>
                <a:ext uri="{FF2B5EF4-FFF2-40B4-BE49-F238E27FC236}">
                  <a16:creationId xmlns:a16="http://schemas.microsoft.com/office/drawing/2014/main" id="{961C3338-572A-4D02-817D-1F6EA784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7644" y="24364758"/>
              <a:ext cx="2989498" cy="1149503"/>
            </a:xfrm>
            <a:prstGeom prst="rect">
              <a:avLst/>
            </a:prstGeom>
          </p:spPr>
        </p:pic>
        <p:pic>
          <p:nvPicPr>
            <p:cNvPr id="447" name="Imagen 446">
              <a:extLst>
                <a:ext uri="{FF2B5EF4-FFF2-40B4-BE49-F238E27FC236}">
                  <a16:creationId xmlns:a16="http://schemas.microsoft.com/office/drawing/2014/main" id="{621B97FC-E121-46C7-AE22-D27A9FCF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4357" y="23310794"/>
              <a:ext cx="2989498" cy="1149503"/>
            </a:xfrm>
            <a:prstGeom prst="rect">
              <a:avLst/>
            </a:prstGeom>
          </p:spPr>
        </p:pic>
        <p:pic>
          <p:nvPicPr>
            <p:cNvPr id="448" name="Imagen 447">
              <a:extLst>
                <a:ext uri="{FF2B5EF4-FFF2-40B4-BE49-F238E27FC236}">
                  <a16:creationId xmlns:a16="http://schemas.microsoft.com/office/drawing/2014/main" id="{A9B3CC73-FE51-4B09-B6C8-32DA009F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8302" y="22260567"/>
              <a:ext cx="2989498" cy="1149503"/>
            </a:xfrm>
            <a:prstGeom prst="rect">
              <a:avLst/>
            </a:prstGeom>
          </p:spPr>
        </p:pic>
        <p:pic>
          <p:nvPicPr>
            <p:cNvPr id="449" name="Imagen 448">
              <a:extLst>
                <a:ext uri="{FF2B5EF4-FFF2-40B4-BE49-F238E27FC236}">
                  <a16:creationId xmlns:a16="http://schemas.microsoft.com/office/drawing/2014/main" id="{407A88FE-5AEF-4DD1-8213-94EFC2A3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7644" y="21206407"/>
              <a:ext cx="2989498" cy="1149503"/>
            </a:xfrm>
            <a:prstGeom prst="rect">
              <a:avLst/>
            </a:prstGeom>
          </p:spPr>
        </p:pic>
        <p:pic>
          <p:nvPicPr>
            <p:cNvPr id="450" name="Imagen 449">
              <a:extLst>
                <a:ext uri="{FF2B5EF4-FFF2-40B4-BE49-F238E27FC236}">
                  <a16:creationId xmlns:a16="http://schemas.microsoft.com/office/drawing/2014/main" id="{1946EDC9-E564-4A96-935B-FE996C6E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1456" y="20135782"/>
              <a:ext cx="2989498" cy="1149503"/>
            </a:xfrm>
            <a:prstGeom prst="rect">
              <a:avLst/>
            </a:prstGeom>
          </p:spPr>
        </p:pic>
        <p:pic>
          <p:nvPicPr>
            <p:cNvPr id="451" name="Imagen 450">
              <a:extLst>
                <a:ext uri="{FF2B5EF4-FFF2-40B4-BE49-F238E27FC236}">
                  <a16:creationId xmlns:a16="http://schemas.microsoft.com/office/drawing/2014/main" id="{759B928D-0A69-4276-883B-D84B08981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4357" y="19061693"/>
              <a:ext cx="2989498" cy="1149503"/>
            </a:xfrm>
            <a:prstGeom prst="rect">
              <a:avLst/>
            </a:prstGeom>
          </p:spPr>
        </p:pic>
        <p:pic>
          <p:nvPicPr>
            <p:cNvPr id="452" name="Imagen 451">
              <a:extLst>
                <a:ext uri="{FF2B5EF4-FFF2-40B4-BE49-F238E27FC236}">
                  <a16:creationId xmlns:a16="http://schemas.microsoft.com/office/drawing/2014/main" id="{E41BF595-7148-4E5C-B8EC-EEAA784A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6840" y="16577219"/>
              <a:ext cx="2989498" cy="1149503"/>
            </a:xfrm>
            <a:prstGeom prst="rect">
              <a:avLst/>
            </a:prstGeom>
          </p:spPr>
        </p:pic>
        <p:pic>
          <p:nvPicPr>
            <p:cNvPr id="453" name="Imagen 452">
              <a:extLst>
                <a:ext uri="{FF2B5EF4-FFF2-40B4-BE49-F238E27FC236}">
                  <a16:creationId xmlns:a16="http://schemas.microsoft.com/office/drawing/2014/main" id="{9C487A04-7A6C-46BD-9F14-32F74D99E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8455" y="18704877"/>
              <a:ext cx="2989498" cy="1149503"/>
            </a:xfrm>
            <a:prstGeom prst="rect">
              <a:avLst/>
            </a:prstGeom>
          </p:spPr>
        </p:pic>
        <p:pic>
          <p:nvPicPr>
            <p:cNvPr id="454" name="Imagen 453">
              <a:extLst>
                <a:ext uri="{FF2B5EF4-FFF2-40B4-BE49-F238E27FC236}">
                  <a16:creationId xmlns:a16="http://schemas.microsoft.com/office/drawing/2014/main" id="{272128F7-0614-4215-8A9F-EA7CF998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548" y="17630508"/>
              <a:ext cx="2989498" cy="1149503"/>
            </a:xfrm>
            <a:prstGeom prst="rect">
              <a:avLst/>
            </a:prstGeom>
          </p:spPr>
        </p:pic>
        <p:sp>
          <p:nvSpPr>
            <p:cNvPr id="455" name="CuadroTexto 454">
              <a:extLst>
                <a:ext uri="{FF2B5EF4-FFF2-40B4-BE49-F238E27FC236}">
                  <a16:creationId xmlns:a16="http://schemas.microsoft.com/office/drawing/2014/main" id="{EE40F799-98A4-4B9A-9E6D-3CA97C451C86}"/>
                </a:ext>
              </a:extLst>
            </p:cNvPr>
            <p:cNvSpPr txBox="1"/>
            <p:nvPr/>
          </p:nvSpPr>
          <p:spPr>
            <a:xfrm>
              <a:off x="44161365" y="19407119"/>
              <a:ext cx="148849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Artes Danzario</a:t>
              </a:r>
            </a:p>
          </p:txBody>
        </p:sp>
        <p:sp>
          <p:nvSpPr>
            <p:cNvPr id="456" name="CuadroTexto 455">
              <a:extLst>
                <a:ext uri="{FF2B5EF4-FFF2-40B4-BE49-F238E27FC236}">
                  <a16:creationId xmlns:a16="http://schemas.microsoft.com/office/drawing/2014/main" id="{BAE9B306-03A6-4834-A916-8CD6673EA67F}"/>
                </a:ext>
              </a:extLst>
            </p:cNvPr>
            <p:cNvSpPr txBox="1"/>
            <p:nvPr/>
          </p:nvSpPr>
          <p:spPr>
            <a:xfrm>
              <a:off x="44168149" y="20483279"/>
              <a:ext cx="148849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Artes Escénicas</a:t>
              </a:r>
            </a:p>
          </p:txBody>
        </p:sp>
        <p:sp>
          <p:nvSpPr>
            <p:cNvPr id="457" name="CuadroTexto 456">
              <a:extLst>
                <a:ext uri="{FF2B5EF4-FFF2-40B4-BE49-F238E27FC236}">
                  <a16:creationId xmlns:a16="http://schemas.microsoft.com/office/drawing/2014/main" id="{A7A196C1-EBCC-48A1-B025-130CDDAB53C5}"/>
                </a:ext>
              </a:extLst>
            </p:cNvPr>
            <p:cNvSpPr txBox="1"/>
            <p:nvPr/>
          </p:nvSpPr>
          <p:spPr>
            <a:xfrm>
              <a:off x="44143539" y="21557788"/>
              <a:ext cx="148849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Artes Musicales</a:t>
              </a:r>
            </a:p>
          </p:txBody>
        </p:sp>
        <p:sp>
          <p:nvSpPr>
            <p:cNvPr id="458" name="CuadroTexto 457">
              <a:extLst>
                <a:ext uri="{FF2B5EF4-FFF2-40B4-BE49-F238E27FC236}">
                  <a16:creationId xmlns:a16="http://schemas.microsoft.com/office/drawing/2014/main" id="{5C2058E1-9605-4EC7-965E-9A9B1F9AE8E4}"/>
                </a:ext>
              </a:extLst>
            </p:cNvPr>
            <p:cNvSpPr txBox="1"/>
            <p:nvPr/>
          </p:nvSpPr>
          <p:spPr>
            <a:xfrm>
              <a:off x="44022593" y="22623964"/>
              <a:ext cx="1663099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Artes Plásticas y Visuales</a:t>
              </a:r>
            </a:p>
          </p:txBody>
        </p:sp>
        <p:sp>
          <p:nvSpPr>
            <p:cNvPr id="459" name="CuadroTexto 458">
              <a:extLst>
                <a:ext uri="{FF2B5EF4-FFF2-40B4-BE49-F238E27FC236}">
                  <a16:creationId xmlns:a16="http://schemas.microsoft.com/office/drawing/2014/main" id="{6C5D228E-672D-4271-9A3A-A9515680AA55}"/>
                </a:ext>
              </a:extLst>
            </p:cNvPr>
            <p:cNvSpPr txBox="1"/>
            <p:nvPr/>
          </p:nvSpPr>
          <p:spPr>
            <a:xfrm>
              <a:off x="44123615" y="23595634"/>
              <a:ext cx="148849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Estudios Artísticos</a:t>
              </a:r>
            </a:p>
          </p:txBody>
        </p:sp>
        <p:sp>
          <p:nvSpPr>
            <p:cNvPr id="460" name="CuadroTexto 459">
              <a:extLst>
                <a:ext uri="{FF2B5EF4-FFF2-40B4-BE49-F238E27FC236}">
                  <a16:creationId xmlns:a16="http://schemas.microsoft.com/office/drawing/2014/main" id="{E19BDDCB-8FB9-42CF-A5C6-155044DA442C}"/>
                </a:ext>
              </a:extLst>
            </p:cNvPr>
            <p:cNvSpPr txBox="1"/>
            <p:nvPr/>
          </p:nvSpPr>
          <p:spPr>
            <a:xfrm>
              <a:off x="44164227" y="24628028"/>
              <a:ext cx="148849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Academia </a:t>
              </a:r>
            </a:p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LUIS A. CALVO</a:t>
              </a:r>
            </a:p>
          </p:txBody>
        </p:sp>
        <p:sp>
          <p:nvSpPr>
            <p:cNvPr id="461" name="CuadroTexto 460">
              <a:extLst>
                <a:ext uri="{FF2B5EF4-FFF2-40B4-BE49-F238E27FC236}">
                  <a16:creationId xmlns:a16="http://schemas.microsoft.com/office/drawing/2014/main" id="{333F1706-9418-47FE-BF3F-0D6158A2A5B9}"/>
                </a:ext>
              </a:extLst>
            </p:cNvPr>
            <p:cNvSpPr txBox="1"/>
            <p:nvPr/>
          </p:nvSpPr>
          <p:spPr>
            <a:xfrm>
              <a:off x="46026717" y="16801174"/>
              <a:ext cx="148849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Artes -  ASAB</a:t>
              </a:r>
            </a:p>
          </p:txBody>
        </p:sp>
        <p:sp>
          <p:nvSpPr>
            <p:cNvPr id="462" name="CuadroTexto 461">
              <a:extLst>
                <a:ext uri="{FF2B5EF4-FFF2-40B4-BE49-F238E27FC236}">
                  <a16:creationId xmlns:a16="http://schemas.microsoft.com/office/drawing/2014/main" id="{8D63B015-BBAC-4CC2-A82A-3D1B40DD66D1}"/>
                </a:ext>
              </a:extLst>
            </p:cNvPr>
            <p:cNvSpPr txBox="1"/>
            <p:nvPr/>
          </p:nvSpPr>
          <p:spPr>
            <a:xfrm>
              <a:off x="47846917" y="18075428"/>
              <a:ext cx="1921935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463" name="CuadroTexto 462">
              <a:extLst>
                <a:ext uri="{FF2B5EF4-FFF2-40B4-BE49-F238E27FC236}">
                  <a16:creationId xmlns:a16="http://schemas.microsoft.com/office/drawing/2014/main" id="{FB53B4CF-C592-4FC0-A7C2-7712DFEB476F}"/>
                </a:ext>
              </a:extLst>
            </p:cNvPr>
            <p:cNvSpPr txBox="1"/>
            <p:nvPr/>
          </p:nvSpPr>
          <p:spPr>
            <a:xfrm>
              <a:off x="48034505" y="19020752"/>
              <a:ext cx="148849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464" name="Conector recto 463">
              <a:extLst>
                <a:ext uri="{FF2B5EF4-FFF2-40B4-BE49-F238E27FC236}">
                  <a16:creationId xmlns:a16="http://schemas.microsoft.com/office/drawing/2014/main" id="{C4C52F8F-B70A-415D-8BBD-2426170AC2BA}"/>
                </a:ext>
              </a:extLst>
            </p:cNvPr>
            <p:cNvCxnSpPr>
              <a:cxnSpLocks/>
            </p:cNvCxnSpPr>
            <p:nvPr/>
          </p:nvCxnSpPr>
          <p:spPr>
            <a:xfrm>
              <a:off x="46604644" y="17631472"/>
              <a:ext cx="0" cy="7343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5" name="Conector recto 464">
              <a:extLst>
                <a:ext uri="{FF2B5EF4-FFF2-40B4-BE49-F238E27FC236}">
                  <a16:creationId xmlns:a16="http://schemas.microsoft.com/office/drawing/2014/main" id="{B6892194-C18E-4454-AB3D-C2BD35BF1A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18222" y="19270104"/>
              <a:ext cx="417629" cy="29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6" name="Conector recto 465">
              <a:extLst>
                <a:ext uri="{FF2B5EF4-FFF2-40B4-BE49-F238E27FC236}">
                  <a16:creationId xmlns:a16="http://schemas.microsoft.com/office/drawing/2014/main" id="{2E5BF656-F35F-4C5E-AF48-0D33C44F8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98365" y="17158780"/>
              <a:ext cx="819198" cy="1224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2" name="Conector recto 471">
              <a:extLst>
                <a:ext uri="{FF2B5EF4-FFF2-40B4-BE49-F238E27FC236}">
                  <a16:creationId xmlns:a16="http://schemas.microsoft.com/office/drawing/2014/main" id="{D1287B56-2E95-4EC2-B68D-638B7CBAD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05014" y="22836845"/>
              <a:ext cx="60233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73" name="Imagen 472">
              <a:extLst>
                <a:ext uri="{FF2B5EF4-FFF2-40B4-BE49-F238E27FC236}">
                  <a16:creationId xmlns:a16="http://schemas.microsoft.com/office/drawing/2014/main" id="{A2F6B36D-B89B-497F-8DCB-0CDF52187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8648" y="26914770"/>
              <a:ext cx="2989499" cy="1149503"/>
            </a:xfrm>
            <a:prstGeom prst="rect">
              <a:avLst/>
            </a:prstGeom>
          </p:spPr>
        </p:pic>
        <p:sp>
          <p:nvSpPr>
            <p:cNvPr id="474" name="CuadroTexto 473">
              <a:extLst>
                <a:ext uri="{FF2B5EF4-FFF2-40B4-BE49-F238E27FC236}">
                  <a16:creationId xmlns:a16="http://schemas.microsoft.com/office/drawing/2014/main" id="{40DC1F7A-90B5-4F21-B7DA-21BCE9153272}"/>
                </a:ext>
              </a:extLst>
            </p:cNvPr>
            <p:cNvSpPr txBox="1"/>
            <p:nvPr/>
          </p:nvSpPr>
          <p:spPr>
            <a:xfrm>
              <a:off x="36343709" y="27186725"/>
              <a:ext cx="1811078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en Telecomunicaciones (CP)</a:t>
              </a:r>
            </a:p>
          </p:txBody>
        </p:sp>
        <p:pic>
          <p:nvPicPr>
            <p:cNvPr id="475" name="Imagen 474">
              <a:extLst>
                <a:ext uri="{FF2B5EF4-FFF2-40B4-BE49-F238E27FC236}">
                  <a16:creationId xmlns:a16="http://schemas.microsoft.com/office/drawing/2014/main" id="{18A17DB3-3142-417B-B5AC-4FE09B0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0075" y="27212928"/>
              <a:ext cx="2989500" cy="1149503"/>
            </a:xfrm>
            <a:prstGeom prst="rect">
              <a:avLst/>
            </a:prstGeom>
          </p:spPr>
        </p:pic>
        <p:sp>
          <p:nvSpPr>
            <p:cNvPr id="476" name="CuadroTexto 475">
              <a:extLst>
                <a:ext uri="{FF2B5EF4-FFF2-40B4-BE49-F238E27FC236}">
                  <a16:creationId xmlns:a16="http://schemas.microsoft.com/office/drawing/2014/main" id="{D5A1FD8C-C772-41DF-93DC-ADF4B163CBBB}"/>
                </a:ext>
              </a:extLst>
            </p:cNvPr>
            <p:cNvSpPr txBox="1"/>
            <p:nvPr/>
          </p:nvSpPr>
          <p:spPr>
            <a:xfrm>
              <a:off x="40031624" y="27461028"/>
              <a:ext cx="2021099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Gestión de la Seguridad de la Información</a:t>
              </a:r>
            </a:p>
          </p:txBody>
        </p:sp>
        <p:cxnSp>
          <p:nvCxnSpPr>
            <p:cNvPr id="487" name="Conector recto 486">
              <a:extLst>
                <a:ext uri="{FF2B5EF4-FFF2-40B4-BE49-F238E27FC236}">
                  <a16:creationId xmlns:a16="http://schemas.microsoft.com/office/drawing/2014/main" id="{B3601EC5-60F7-4FD7-830F-B6F4D76A6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17563" y="17158780"/>
              <a:ext cx="0" cy="58059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3" name="Conector recto 492">
              <a:extLst>
                <a:ext uri="{FF2B5EF4-FFF2-40B4-BE49-F238E27FC236}">
                  <a16:creationId xmlns:a16="http://schemas.microsoft.com/office/drawing/2014/main" id="{A7348031-E7F3-4534-87FE-51C823EC13B5}"/>
                </a:ext>
              </a:extLst>
            </p:cNvPr>
            <p:cNvCxnSpPr>
              <a:cxnSpLocks/>
            </p:cNvCxnSpPr>
            <p:nvPr/>
          </p:nvCxnSpPr>
          <p:spPr>
            <a:xfrm>
              <a:off x="29738988" y="15921807"/>
              <a:ext cx="1" cy="8044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3" name="Conector recto 502">
              <a:extLst>
                <a:ext uri="{FF2B5EF4-FFF2-40B4-BE49-F238E27FC236}">
                  <a16:creationId xmlns:a16="http://schemas.microsoft.com/office/drawing/2014/main" id="{F630835F-5B01-4AB9-A2F4-6258832E7673}"/>
                </a:ext>
              </a:extLst>
            </p:cNvPr>
            <p:cNvCxnSpPr>
              <a:cxnSpLocks/>
              <a:endCxn id="398" idx="0"/>
            </p:cNvCxnSpPr>
            <p:nvPr/>
          </p:nvCxnSpPr>
          <p:spPr>
            <a:xfrm>
              <a:off x="38754583" y="15957842"/>
              <a:ext cx="0" cy="6261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4" name="Conector recto 503">
              <a:extLst>
                <a:ext uri="{FF2B5EF4-FFF2-40B4-BE49-F238E27FC236}">
                  <a16:creationId xmlns:a16="http://schemas.microsoft.com/office/drawing/2014/main" id="{AEFB2469-021C-44FF-9C09-E3BF8B2E1EFE}"/>
                </a:ext>
              </a:extLst>
            </p:cNvPr>
            <p:cNvCxnSpPr>
              <a:cxnSpLocks/>
            </p:cNvCxnSpPr>
            <p:nvPr/>
          </p:nvCxnSpPr>
          <p:spPr>
            <a:xfrm>
              <a:off x="46649723" y="15903040"/>
              <a:ext cx="0" cy="8232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0" name="Conector recto 509">
              <a:extLst>
                <a:ext uri="{FF2B5EF4-FFF2-40B4-BE49-F238E27FC236}">
                  <a16:creationId xmlns:a16="http://schemas.microsoft.com/office/drawing/2014/main" id="{DBD77D6E-A976-40C3-AF7C-9FD5B87EE118}"/>
                </a:ext>
              </a:extLst>
            </p:cNvPr>
            <p:cNvCxnSpPr>
              <a:cxnSpLocks/>
              <a:endCxn id="475" idx="1"/>
            </p:cNvCxnSpPr>
            <p:nvPr/>
          </p:nvCxnSpPr>
          <p:spPr>
            <a:xfrm>
              <a:off x="38809317" y="27787679"/>
              <a:ext cx="2107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1" name="Conector recto 510">
              <a:extLst>
                <a:ext uri="{FF2B5EF4-FFF2-40B4-BE49-F238E27FC236}">
                  <a16:creationId xmlns:a16="http://schemas.microsoft.com/office/drawing/2014/main" id="{E54BA349-0C10-4514-AA11-C0D4471DC312}"/>
                </a:ext>
              </a:extLst>
            </p:cNvPr>
            <p:cNvCxnSpPr>
              <a:cxnSpLocks/>
              <a:stCxn id="473" idx="3"/>
            </p:cNvCxnSpPr>
            <p:nvPr/>
          </p:nvCxnSpPr>
          <p:spPr>
            <a:xfrm>
              <a:off x="38378147" y="27489521"/>
              <a:ext cx="43117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8" name="Conector recto 527">
              <a:extLst>
                <a:ext uri="{FF2B5EF4-FFF2-40B4-BE49-F238E27FC236}">
                  <a16:creationId xmlns:a16="http://schemas.microsoft.com/office/drawing/2014/main" id="{9DFD8018-5103-4A2E-BF65-7390344E66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6223" y="26382444"/>
              <a:ext cx="5725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9" name="Conector recto 528">
              <a:extLst>
                <a:ext uri="{FF2B5EF4-FFF2-40B4-BE49-F238E27FC236}">
                  <a16:creationId xmlns:a16="http://schemas.microsoft.com/office/drawing/2014/main" id="{B7EDE26C-1522-4811-87D5-BBB48BAA49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9977" y="27344664"/>
              <a:ext cx="56306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0" name="Conector recto 529">
              <a:extLst>
                <a:ext uri="{FF2B5EF4-FFF2-40B4-BE49-F238E27FC236}">
                  <a16:creationId xmlns:a16="http://schemas.microsoft.com/office/drawing/2014/main" id="{2E72AFCE-4378-43A3-8712-524B3509F5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5590" y="28296192"/>
              <a:ext cx="563069" cy="13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1" name="Conector recto 530">
              <a:extLst>
                <a:ext uri="{FF2B5EF4-FFF2-40B4-BE49-F238E27FC236}">
                  <a16:creationId xmlns:a16="http://schemas.microsoft.com/office/drawing/2014/main" id="{6C3935F3-066F-43D9-8F55-583C0D36F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2629" y="29249330"/>
              <a:ext cx="553545" cy="4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8" name="Conector recto 487">
              <a:extLst>
                <a:ext uri="{FF2B5EF4-FFF2-40B4-BE49-F238E27FC236}">
                  <a16:creationId xmlns:a16="http://schemas.microsoft.com/office/drawing/2014/main" id="{F92B4026-330D-44F3-9E26-DD688DDC4B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58900" y="19609482"/>
              <a:ext cx="59082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9" name="Conector recto 488">
              <a:extLst>
                <a:ext uri="{FF2B5EF4-FFF2-40B4-BE49-F238E27FC236}">
                  <a16:creationId xmlns:a16="http://schemas.microsoft.com/office/drawing/2014/main" id="{E287482E-814E-4CC7-B948-A9E94A739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25070" y="20744645"/>
              <a:ext cx="59082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0" name="Conector recto 489">
              <a:extLst>
                <a:ext uri="{FF2B5EF4-FFF2-40B4-BE49-F238E27FC236}">
                  <a16:creationId xmlns:a16="http://schemas.microsoft.com/office/drawing/2014/main" id="{9C193AAA-1F88-4C48-A80E-C9206688BB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25069" y="21671174"/>
              <a:ext cx="59082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1" name="Conector recto 490">
              <a:extLst>
                <a:ext uri="{FF2B5EF4-FFF2-40B4-BE49-F238E27FC236}">
                  <a16:creationId xmlns:a16="http://schemas.microsoft.com/office/drawing/2014/main" id="{A6C6D2F5-4555-4795-BF96-837C6CDE3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68377" y="23867057"/>
              <a:ext cx="59082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2" name="Conector recto 491">
              <a:extLst>
                <a:ext uri="{FF2B5EF4-FFF2-40B4-BE49-F238E27FC236}">
                  <a16:creationId xmlns:a16="http://schemas.microsoft.com/office/drawing/2014/main" id="{A62ED107-579A-4FEA-97CB-93A0E6538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25069" y="24950959"/>
              <a:ext cx="59082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2" name="Conector recto 1081">
              <a:extLst>
                <a:ext uri="{FF2B5EF4-FFF2-40B4-BE49-F238E27FC236}">
                  <a16:creationId xmlns:a16="http://schemas.microsoft.com/office/drawing/2014/main" id="{6C2F1AEB-73AE-40EE-84AA-3DC9895DD6A4}"/>
                </a:ext>
              </a:extLst>
            </p:cNvPr>
            <p:cNvCxnSpPr>
              <a:cxnSpLocks/>
              <a:endCxn id="398" idx="3"/>
            </p:cNvCxnSpPr>
            <p:nvPr/>
          </p:nvCxnSpPr>
          <p:spPr>
            <a:xfrm flipH="1">
              <a:off x="40249333" y="17158780"/>
              <a:ext cx="638182" cy="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92" name="Conector recto 1091">
              <a:extLst>
                <a:ext uri="{FF2B5EF4-FFF2-40B4-BE49-F238E27FC236}">
                  <a16:creationId xmlns:a16="http://schemas.microsoft.com/office/drawing/2014/main" id="{CEC0576D-DA9C-4CF8-B3F8-7544B21B8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01219" y="28868753"/>
              <a:ext cx="5428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5" name="Conector recto 1094">
              <a:extLst>
                <a:ext uri="{FF2B5EF4-FFF2-40B4-BE49-F238E27FC236}">
                  <a16:creationId xmlns:a16="http://schemas.microsoft.com/office/drawing/2014/main" id="{4C944B8C-6BD9-4877-89F0-A09B4FCE8D93}"/>
                </a:ext>
              </a:extLst>
            </p:cNvPr>
            <p:cNvCxnSpPr>
              <a:cxnSpLocks/>
            </p:cNvCxnSpPr>
            <p:nvPr/>
          </p:nvCxnSpPr>
          <p:spPr>
            <a:xfrm>
              <a:off x="749422" y="26506222"/>
              <a:ext cx="30438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Conector recto 470">
              <a:extLst>
                <a:ext uri="{FF2B5EF4-FFF2-40B4-BE49-F238E27FC236}">
                  <a16:creationId xmlns:a16="http://schemas.microsoft.com/office/drawing/2014/main" id="{C6A7A5E2-6710-4F26-BD7E-0F89F37F4CDC}"/>
                </a:ext>
              </a:extLst>
            </p:cNvPr>
            <p:cNvCxnSpPr>
              <a:cxnSpLocks/>
            </p:cNvCxnSpPr>
            <p:nvPr/>
          </p:nvCxnSpPr>
          <p:spPr>
            <a:xfrm>
              <a:off x="17174055" y="5157046"/>
              <a:ext cx="2225047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7" name="CuadroTexto 466">
              <a:extLst>
                <a:ext uri="{FF2B5EF4-FFF2-40B4-BE49-F238E27FC236}">
                  <a16:creationId xmlns:a16="http://schemas.microsoft.com/office/drawing/2014/main" id="{E88E7186-7D9C-48B4-86C3-E7A4613DDA57}"/>
                </a:ext>
              </a:extLst>
            </p:cNvPr>
            <p:cNvSpPr txBox="1"/>
            <p:nvPr/>
          </p:nvSpPr>
          <p:spPr>
            <a:xfrm>
              <a:off x="6196461" y="4096852"/>
              <a:ext cx="5747344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UNIVERSIDAD DISTRITAL FRANCISCO JOSÉ DE CALDAS</a:t>
              </a:r>
            </a:p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Asesora de Planeación</a:t>
              </a:r>
            </a:p>
            <a:p>
              <a:pPr algn="ctr"/>
              <a:r>
                <a:rPr lang="es-CO" sz="1111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ORGANIGRAMA ACADÉMICO</a:t>
              </a:r>
            </a:p>
          </p:txBody>
        </p:sp>
        <p:sp>
          <p:nvSpPr>
            <p:cNvPr id="469" name="CuadroTexto 468">
              <a:extLst>
                <a:ext uri="{FF2B5EF4-FFF2-40B4-BE49-F238E27FC236}">
                  <a16:creationId xmlns:a16="http://schemas.microsoft.com/office/drawing/2014/main" id="{FF2ECFB0-40AB-4692-9E6A-DFF52104A1A2}"/>
                </a:ext>
              </a:extLst>
            </p:cNvPr>
            <p:cNvSpPr txBox="1"/>
            <p:nvPr/>
          </p:nvSpPr>
          <p:spPr>
            <a:xfrm>
              <a:off x="306753" y="29178722"/>
              <a:ext cx="6122310" cy="1831618"/>
            </a:xfrm>
            <a:prstGeom prst="rect">
              <a:avLst/>
            </a:prstGeom>
            <a:noFill/>
          </p:spPr>
          <p:txBody>
            <a:bodyPr wrap="square" tIns="33329" rtlCol="0">
              <a:spAutoFit/>
            </a:bodyPr>
            <a:lstStyle/>
            <a:p>
              <a:pPr algn="ctr"/>
              <a:r>
                <a:rPr lang="es-CO" sz="1296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CONVENCIONES</a:t>
              </a:r>
            </a:p>
            <a:p>
              <a:endParaRPr lang="es-CO" sz="2222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296" b="1" dirty="0">
                  <a:latin typeface="Arial" panose="020B0604020202020204" pitchFamily="34" charset="0"/>
                  <a:cs typeface="Arial" panose="020B0604020202020204" pitchFamily="34" charset="0"/>
                </a:rPr>
                <a:t>Línea de Autoridad  </a:t>
              </a:r>
              <a:r>
                <a:rPr lang="es-CO" sz="1296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s-CO" sz="2222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_________ </a:t>
              </a:r>
            </a:p>
            <a:p>
              <a:r>
                <a:rPr lang="es-CO" sz="2222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2222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</a:p>
            <a:p>
              <a:r>
                <a:rPr lang="es-CO" sz="1296" b="1" dirty="0">
                  <a:latin typeface="Arial" panose="020B0604020202020204" pitchFamily="34" charset="0"/>
                  <a:cs typeface="Arial" panose="020B0604020202020204" pitchFamily="34" charset="0"/>
                </a:rPr>
                <a:t>Línea de Asesoría      </a:t>
              </a:r>
              <a:r>
                <a:rPr lang="es-CO" sz="1481" b="1" dirty="0">
                  <a:latin typeface="Arial" panose="020B0604020202020204" pitchFamily="34" charset="0"/>
                  <a:cs typeface="Arial" panose="020B0604020202020204" pitchFamily="34" charset="0"/>
                </a:rPr>
                <a:t>------------------</a:t>
              </a:r>
              <a:endParaRPr lang="es-CO" sz="222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CuadroTexto 476">
              <a:extLst>
                <a:ext uri="{FF2B5EF4-FFF2-40B4-BE49-F238E27FC236}">
                  <a16:creationId xmlns:a16="http://schemas.microsoft.com/office/drawing/2014/main" id="{F8DFC0EC-54D5-45C1-AB09-4C3608736539}"/>
                </a:ext>
              </a:extLst>
            </p:cNvPr>
            <p:cNvSpPr txBox="1"/>
            <p:nvPr/>
          </p:nvSpPr>
          <p:spPr>
            <a:xfrm>
              <a:off x="44773231" y="4831066"/>
              <a:ext cx="4610099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SISTEMA INTEGRADO DE GESTIÓN</a:t>
              </a:r>
              <a:endParaRPr lang="es-CO" sz="926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9" name="Picture 17">
              <a:extLst>
                <a:ext uri="{FF2B5EF4-FFF2-40B4-BE49-F238E27FC236}">
                  <a16:creationId xmlns:a16="http://schemas.microsoft.com/office/drawing/2014/main" id="{68350E23-EE58-4FB5-80F5-FC2689E6ED4D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46092444" y="4093388"/>
              <a:ext cx="1971675" cy="609600"/>
            </a:xfrm>
            <a:prstGeom prst="rect">
              <a:avLst/>
            </a:prstGeom>
          </p:spPr>
        </p:pic>
        <p:cxnSp>
          <p:nvCxnSpPr>
            <p:cNvPr id="468" name="Conector recto 467">
              <a:extLst>
                <a:ext uri="{FF2B5EF4-FFF2-40B4-BE49-F238E27FC236}">
                  <a16:creationId xmlns:a16="http://schemas.microsoft.com/office/drawing/2014/main" id="{5FF54986-CF31-4D07-BB11-6ECDC7B48D6E}"/>
                </a:ext>
              </a:extLst>
            </p:cNvPr>
            <p:cNvCxnSpPr>
              <a:cxnSpLocks/>
            </p:cNvCxnSpPr>
            <p:nvPr/>
          </p:nvCxnSpPr>
          <p:spPr>
            <a:xfrm>
              <a:off x="16298109" y="6998336"/>
              <a:ext cx="0" cy="6331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0" name="Conector recto 479">
              <a:extLst>
                <a:ext uri="{FF2B5EF4-FFF2-40B4-BE49-F238E27FC236}">
                  <a16:creationId xmlns:a16="http://schemas.microsoft.com/office/drawing/2014/main" id="{90D378B2-F233-4604-BB6D-DFA113D730BD}"/>
                </a:ext>
              </a:extLst>
            </p:cNvPr>
            <p:cNvCxnSpPr>
              <a:cxnSpLocks/>
            </p:cNvCxnSpPr>
            <p:nvPr/>
          </p:nvCxnSpPr>
          <p:spPr>
            <a:xfrm>
              <a:off x="16311757" y="5588636"/>
              <a:ext cx="0" cy="5950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1" name="Conector recto 480">
              <a:extLst>
                <a:ext uri="{FF2B5EF4-FFF2-40B4-BE49-F238E27FC236}">
                  <a16:creationId xmlns:a16="http://schemas.microsoft.com/office/drawing/2014/main" id="{07594B71-0E1C-4F60-BB37-8E3276F727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79185" y="6598825"/>
              <a:ext cx="635183" cy="757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82" name="Imagen 481">
              <a:extLst>
                <a:ext uri="{FF2B5EF4-FFF2-40B4-BE49-F238E27FC236}">
                  <a16:creationId xmlns:a16="http://schemas.microsoft.com/office/drawing/2014/main" id="{B25FC961-4024-D2EC-FAB2-3F2AE34F9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462" y="10780296"/>
              <a:ext cx="2540752" cy="859099"/>
            </a:xfrm>
            <a:prstGeom prst="rect">
              <a:avLst/>
            </a:prstGeom>
          </p:spPr>
        </p:pic>
        <p:sp>
          <p:nvSpPr>
            <p:cNvPr id="483" name="CuadroTexto 482">
              <a:extLst>
                <a:ext uri="{FF2B5EF4-FFF2-40B4-BE49-F238E27FC236}">
                  <a16:creationId xmlns:a16="http://schemas.microsoft.com/office/drawing/2014/main" id="{525B8966-9985-DA25-8A09-19E7807E4507}"/>
                </a:ext>
              </a:extLst>
            </p:cNvPr>
            <p:cNvSpPr txBox="1"/>
            <p:nvPr/>
          </p:nvSpPr>
          <p:spPr>
            <a:xfrm>
              <a:off x="10496757" y="10902721"/>
              <a:ext cx="1486330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de Bienestar Universitario</a:t>
              </a:r>
            </a:p>
          </p:txBody>
        </p:sp>
        <p:cxnSp>
          <p:nvCxnSpPr>
            <p:cNvPr id="484" name="Conector recto 483">
              <a:extLst>
                <a:ext uri="{FF2B5EF4-FFF2-40B4-BE49-F238E27FC236}">
                  <a16:creationId xmlns:a16="http://schemas.microsoft.com/office/drawing/2014/main" id="{9076C137-D78B-A3C7-63DE-7BA413A03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08772" y="13777145"/>
              <a:ext cx="4087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5" name="Conector recto 484">
              <a:extLst>
                <a:ext uri="{FF2B5EF4-FFF2-40B4-BE49-F238E27FC236}">
                  <a16:creationId xmlns:a16="http://schemas.microsoft.com/office/drawing/2014/main" id="{9076C137-D78B-A3C7-63DE-7BA413A03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67363" y="13024947"/>
              <a:ext cx="46658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4" name="Conector recto 493">
              <a:extLst>
                <a:ext uri="{FF2B5EF4-FFF2-40B4-BE49-F238E27FC236}">
                  <a16:creationId xmlns:a16="http://schemas.microsoft.com/office/drawing/2014/main" id="{6C2469BA-28D4-4A15-CC5A-20BCF2CD75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91149" y="15197821"/>
              <a:ext cx="44354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6" name="Conector recto 505">
              <a:extLst>
                <a:ext uri="{FF2B5EF4-FFF2-40B4-BE49-F238E27FC236}">
                  <a16:creationId xmlns:a16="http://schemas.microsoft.com/office/drawing/2014/main" id="{3AC0231B-6250-5412-86EC-AFB77191F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4786" y="9507616"/>
              <a:ext cx="0" cy="97653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7" name="Conector recto 506">
              <a:extLst>
                <a:ext uri="{FF2B5EF4-FFF2-40B4-BE49-F238E27FC236}">
                  <a16:creationId xmlns:a16="http://schemas.microsoft.com/office/drawing/2014/main" id="{AFA45ED5-D68F-9479-E542-8A5BB375E458}"/>
                </a:ext>
              </a:extLst>
            </p:cNvPr>
            <p:cNvCxnSpPr>
              <a:cxnSpLocks/>
            </p:cNvCxnSpPr>
            <p:nvPr/>
          </p:nvCxnSpPr>
          <p:spPr>
            <a:xfrm>
              <a:off x="8330430" y="9471560"/>
              <a:ext cx="428004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2" name="Conector recto 511">
              <a:extLst>
                <a:ext uri="{FF2B5EF4-FFF2-40B4-BE49-F238E27FC236}">
                  <a16:creationId xmlns:a16="http://schemas.microsoft.com/office/drawing/2014/main" id="{AFA45ED5-D68F-9479-E542-8A5BB375E458}"/>
                </a:ext>
              </a:extLst>
            </p:cNvPr>
            <p:cNvCxnSpPr>
              <a:cxnSpLocks/>
            </p:cNvCxnSpPr>
            <p:nvPr/>
          </p:nvCxnSpPr>
          <p:spPr>
            <a:xfrm>
              <a:off x="8319054" y="10470136"/>
              <a:ext cx="428004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3" name="Conector recto 512">
              <a:extLst>
                <a:ext uri="{FF2B5EF4-FFF2-40B4-BE49-F238E27FC236}">
                  <a16:creationId xmlns:a16="http://schemas.microsoft.com/office/drawing/2014/main" id="{AFA45ED5-D68F-9479-E542-8A5BB375E458}"/>
                </a:ext>
              </a:extLst>
            </p:cNvPr>
            <p:cNvCxnSpPr>
              <a:cxnSpLocks/>
            </p:cNvCxnSpPr>
            <p:nvPr/>
          </p:nvCxnSpPr>
          <p:spPr>
            <a:xfrm>
              <a:off x="8758434" y="9988171"/>
              <a:ext cx="375907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4" name="Conector recto 513">
              <a:extLst>
                <a:ext uri="{FF2B5EF4-FFF2-40B4-BE49-F238E27FC236}">
                  <a16:creationId xmlns:a16="http://schemas.microsoft.com/office/drawing/2014/main" id="{3AC0231B-6250-5412-86EC-AFB77191F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42528" y="8067996"/>
              <a:ext cx="0" cy="193645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95" name="Imagen 494">
              <a:extLst>
                <a:ext uri="{FF2B5EF4-FFF2-40B4-BE49-F238E27FC236}">
                  <a16:creationId xmlns:a16="http://schemas.microsoft.com/office/drawing/2014/main" id="{7B9D2BEB-02AD-538C-4C94-D376020AD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177" y="11522065"/>
              <a:ext cx="2594685" cy="1217066"/>
            </a:xfrm>
            <a:prstGeom prst="rect">
              <a:avLst/>
            </a:prstGeom>
          </p:spPr>
        </p:pic>
        <p:pic>
          <p:nvPicPr>
            <p:cNvPr id="515" name="Imagen 514">
              <a:extLst>
                <a:ext uri="{FF2B5EF4-FFF2-40B4-BE49-F238E27FC236}">
                  <a16:creationId xmlns:a16="http://schemas.microsoft.com/office/drawing/2014/main" id="{1CFB8847-8A3F-C32B-FB05-8A95A37AA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82808" t="50764" r="8192" b="37434"/>
            <a:stretch/>
          </p:blipFill>
          <p:spPr>
            <a:xfrm>
              <a:off x="9792851" y="11843381"/>
              <a:ext cx="535469" cy="404544"/>
            </a:xfrm>
            <a:prstGeom prst="rect">
              <a:avLst/>
            </a:prstGeom>
          </p:spPr>
        </p:pic>
        <p:pic>
          <p:nvPicPr>
            <p:cNvPr id="516" name="Imagen 515">
              <a:extLst>
                <a:ext uri="{FF2B5EF4-FFF2-40B4-BE49-F238E27FC236}">
                  <a16:creationId xmlns:a16="http://schemas.microsoft.com/office/drawing/2014/main" id="{8B678DA0-6785-FB59-59CA-B62DEEF17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82808" t="62801" r="8192" b="29532"/>
            <a:stretch/>
          </p:blipFill>
          <p:spPr>
            <a:xfrm>
              <a:off x="9813694" y="12247925"/>
              <a:ext cx="514627" cy="214668"/>
            </a:xfrm>
            <a:prstGeom prst="rect">
              <a:avLst/>
            </a:prstGeom>
          </p:spPr>
        </p:pic>
        <p:sp>
          <p:nvSpPr>
            <p:cNvPr id="534" name="CuadroTexto 533">
              <a:extLst>
                <a:ext uri="{FF2B5EF4-FFF2-40B4-BE49-F238E27FC236}">
                  <a16:creationId xmlns:a16="http://schemas.microsoft.com/office/drawing/2014/main" id="{79EA0730-5DA3-B321-5BA3-48E8655AB488}"/>
                </a:ext>
              </a:extLst>
            </p:cNvPr>
            <p:cNvSpPr txBox="1"/>
            <p:nvPr/>
          </p:nvSpPr>
          <p:spPr>
            <a:xfrm>
              <a:off x="10281207" y="11710841"/>
              <a:ext cx="1916912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de Registro y Control Académico</a:t>
              </a:r>
            </a:p>
          </p:txBody>
        </p:sp>
        <p:pic>
          <p:nvPicPr>
            <p:cNvPr id="535" name="Imagen 534">
              <a:extLst>
                <a:ext uri="{FF2B5EF4-FFF2-40B4-BE49-F238E27FC236}">
                  <a16:creationId xmlns:a16="http://schemas.microsoft.com/office/drawing/2014/main" id="{DF122927-D9DB-B4E3-4C57-F5B92A21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776" y="14695310"/>
              <a:ext cx="2692929" cy="1038729"/>
            </a:xfrm>
            <a:prstGeom prst="rect">
              <a:avLst/>
            </a:prstGeom>
          </p:spPr>
        </p:pic>
        <p:sp>
          <p:nvSpPr>
            <p:cNvPr id="536" name="CuadroTexto 535">
              <a:extLst>
                <a:ext uri="{FF2B5EF4-FFF2-40B4-BE49-F238E27FC236}">
                  <a16:creationId xmlns:a16="http://schemas.microsoft.com/office/drawing/2014/main" id="{2BC84ACF-B954-B334-7507-3D3B9BD90273}"/>
                </a:ext>
              </a:extLst>
            </p:cNvPr>
            <p:cNvSpPr txBox="1"/>
            <p:nvPr/>
          </p:nvSpPr>
          <p:spPr>
            <a:xfrm>
              <a:off x="14139864" y="14769644"/>
              <a:ext cx="1863766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Instituto de Estudios e Investigaciones Educativas - IEIE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581DBB8-4BE2-FB49-7FB1-2DF390BD7997}"/>
                </a:ext>
              </a:extLst>
            </p:cNvPr>
            <p:cNvCxnSpPr>
              <a:cxnSpLocks/>
            </p:cNvCxnSpPr>
            <p:nvPr/>
          </p:nvCxnSpPr>
          <p:spPr>
            <a:xfrm>
              <a:off x="53626562" y="15957842"/>
              <a:ext cx="0" cy="10775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D2B529E3-06B0-B6C1-B2CA-91E2CE599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35739" y="19672848"/>
              <a:ext cx="59082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FE3444B-59F6-E025-907B-7856F3E25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6655" y="19116309"/>
              <a:ext cx="2989498" cy="114950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734EF887-A4A2-07C7-3482-497C65FAE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2621" y="16973460"/>
              <a:ext cx="2989498" cy="114950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DED282B4-6507-E8E3-6C54-4FBCC8C41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0407" y="18218459"/>
              <a:ext cx="2989498" cy="114950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75950640-3C61-4C41-47FB-E7B322601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0406" y="16973459"/>
              <a:ext cx="2989499" cy="1149503"/>
            </a:xfrm>
            <a:prstGeom prst="rect">
              <a:avLst/>
            </a:prstGeom>
          </p:spPr>
        </p:pic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ECA76ED6-9370-2794-E6D0-ED6452106E01}"/>
                </a:ext>
              </a:extLst>
            </p:cNvPr>
            <p:cNvCxnSpPr>
              <a:cxnSpLocks/>
            </p:cNvCxnSpPr>
            <p:nvPr/>
          </p:nvCxnSpPr>
          <p:spPr>
            <a:xfrm>
              <a:off x="53632185" y="18070057"/>
              <a:ext cx="0" cy="160279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03679813-D4C0-05F1-C237-DD6A2BBC38C9}"/>
                </a:ext>
              </a:extLst>
            </p:cNvPr>
            <p:cNvSpPr txBox="1"/>
            <p:nvPr/>
          </p:nvSpPr>
          <p:spPr>
            <a:xfrm>
              <a:off x="53035739" y="17231850"/>
              <a:ext cx="1488491" cy="7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de Ciencias de la Salud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EEE2491D-CA94-DB72-8367-8E5A871172A2}"/>
                </a:ext>
              </a:extLst>
            </p:cNvPr>
            <p:cNvSpPr txBox="1"/>
            <p:nvPr/>
          </p:nvSpPr>
          <p:spPr>
            <a:xfrm>
              <a:off x="51208374" y="19609483"/>
              <a:ext cx="1488491" cy="3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Enfermería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1789F8D9-FA7B-DB66-2484-DA9ED8E7F0F2}"/>
                </a:ext>
              </a:extLst>
            </p:cNvPr>
            <p:cNvSpPr txBox="1"/>
            <p:nvPr/>
          </p:nvSpPr>
          <p:spPr>
            <a:xfrm>
              <a:off x="56158548" y="17077180"/>
              <a:ext cx="1921935" cy="92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Comité Institucional de Ciencias de la Salud</a:t>
              </a:r>
              <a:endParaRPr lang="es-CO" sz="111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60178226-A6DB-9F5E-801D-01884613C481}"/>
                </a:ext>
              </a:extLst>
            </p:cNvPr>
            <p:cNvSpPr txBox="1"/>
            <p:nvPr/>
          </p:nvSpPr>
          <p:spPr>
            <a:xfrm>
              <a:off x="56410117" y="18562376"/>
              <a:ext cx="1488491" cy="51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1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A22DD561-55BE-5DF7-F380-59B5FC3BBAAC}"/>
                </a:ext>
              </a:extLst>
            </p:cNvPr>
            <p:cNvCxnSpPr>
              <a:cxnSpLocks/>
              <a:stCxn id="33" idx="1"/>
              <a:endCxn id="31" idx="3"/>
            </p:cNvCxnSpPr>
            <p:nvPr/>
          </p:nvCxnSpPr>
          <p:spPr>
            <a:xfrm flipH="1">
              <a:off x="54942120" y="17548211"/>
              <a:ext cx="318287" cy="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5CD6A8F5-A922-1F04-2B2A-205322EA16AB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53626562" y="18778800"/>
              <a:ext cx="1633845" cy="1441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object 282">
              <a:extLst>
                <a:ext uri="{FF2B5EF4-FFF2-40B4-BE49-F238E27FC236}">
                  <a16:creationId xmlns:a16="http://schemas.microsoft.com/office/drawing/2014/main" id="{2FF7924D-BD3D-AE1E-434C-0EAD8EFF60C8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47596" y="2827094"/>
              <a:ext cx="2975964" cy="2539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22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2823</TotalTime>
  <Words>882</Words>
  <Application>Microsoft Office PowerPoint</Application>
  <PresentationFormat>Personalizado</PresentationFormat>
  <Paragraphs>172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Tema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Reporte Y Seguridad</dc:creator>
  <cp:lastModifiedBy>SISTEMA INTEGRADO DE GESTION - OFICINA DE PLANEACION</cp:lastModifiedBy>
  <cp:revision>106</cp:revision>
  <dcterms:created xsi:type="dcterms:W3CDTF">2022-09-29T17:57:45Z</dcterms:created>
  <dcterms:modified xsi:type="dcterms:W3CDTF">2025-07-30T16:34:08Z</dcterms:modified>
</cp:coreProperties>
</file>